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0.45724907063197018</c:v>
                </c:pt>
                <c:pt idx="1">
                  <c:v>0.53903345724907059</c:v>
                </c:pt>
                <c:pt idx="2">
                  <c:v>0</c:v>
                </c:pt>
                <c:pt idx="3">
                  <c:v>3.7174721189591081E-3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Sheet1!$D$2:$D$5</c:f>
              <c:numCache>
                <c:formatCode>0.0;;</c:formatCode>
                <c:ptCount val="4"/>
                <c:pt idx="0">
                  <c:v>0</c:v>
                </c:pt>
                <c:pt idx="1">
                  <c:v>0</c:v>
                </c:pt>
                <c:pt idx="2">
                  <c:v>5.0199460384972037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Sheet1!$G$2:$G$5</c:f>
              <c:numCache>
                <c:formatCode>0.0;;</c:formatCode>
                <c:ptCount val="4"/>
                <c:pt idx="0">
                  <c:v>5.8216777719575523</c:v>
                </c:pt>
                <c:pt idx="1">
                  <c:v>0</c:v>
                </c:pt>
                <c:pt idx="2">
                  <c:v>0</c:v>
                </c:pt>
                <c:pt idx="3">
                  <c:v>7.352445089622317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4.1783222280424477</c:v>
                </c:pt>
                <c:pt idx="1">
                  <c:v>0</c:v>
                </c:pt>
                <c:pt idx="2">
                  <c:v>4.9800539615027963</c:v>
                </c:pt>
                <c:pt idx="3">
                  <c:v>2.647554910377683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Sheet1!$G$2:$G$5</c:f>
              <c:numCache>
                <c:formatCode>0.0;;</c:formatCode>
                <c:ptCount val="4"/>
                <c:pt idx="0">
                  <c:v>8.1440049250625162</c:v>
                </c:pt>
                <c:pt idx="1">
                  <c:v>0</c:v>
                </c:pt>
                <c:pt idx="2">
                  <c:v>8.1977101356883075</c:v>
                </c:pt>
                <c:pt idx="3">
                  <c:v>8.3577560204634693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1.8559950749374838</c:v>
                </c:pt>
                <c:pt idx="1">
                  <c:v>0</c:v>
                </c:pt>
                <c:pt idx="2">
                  <c:v>1.8022898643116925</c:v>
                </c:pt>
                <c:pt idx="3">
                  <c:v>1.6422439795365307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Sheet1!$G$2:$G$5</c:f>
              <c:numCache>
                <c:formatCode>0.0;;</c:formatCode>
                <c:ptCount val="4"/>
                <c:pt idx="0">
                  <c:v>9.2471500544624785</c:v>
                </c:pt>
                <c:pt idx="1">
                  <c:v>0</c:v>
                </c:pt>
                <c:pt idx="2">
                  <c:v>9.1877413151771528</c:v>
                </c:pt>
                <c:pt idx="3">
                  <c:v>9.4635813095847094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0.75284994553752149</c:v>
                </c:pt>
                <c:pt idx="1">
                  <c:v>0</c:v>
                </c:pt>
                <c:pt idx="2">
                  <c:v>0.81225868482284724</c:v>
                </c:pt>
                <c:pt idx="3">
                  <c:v>0.53641869041529056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Sheet1!$E$2:$E$5</c:f>
              <c:numCache>
                <c:formatCode>0.0;;</c:formatCode>
                <c:ptCount val="4"/>
                <c:pt idx="0">
                  <c:v>0</c:v>
                </c:pt>
                <c:pt idx="1">
                  <c:v>0</c:v>
                </c:pt>
                <c:pt idx="2">
                  <c:v>2.875756886112522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Sheet1!$G$2:$G$5</c:f>
              <c:numCache>
                <c:formatCode>0.0;;</c:formatCode>
                <c:ptCount val="4"/>
                <c:pt idx="0">
                  <c:v>3.3627762836939619</c:v>
                </c:pt>
                <c:pt idx="1">
                  <c:v>0</c:v>
                </c:pt>
                <c:pt idx="2">
                  <c:v>0</c:v>
                </c:pt>
                <c:pt idx="3">
                  <c:v>3.6627307008407342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6.6372237163060381</c:v>
                </c:pt>
                <c:pt idx="1">
                  <c:v>0</c:v>
                </c:pt>
                <c:pt idx="2">
                  <c:v>7.124243113887478</c:v>
                </c:pt>
                <c:pt idx="3">
                  <c:v>6.3372692991592654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Leigh Infirmary (-)</c:v>
                </c:pt>
                <c:pt idx="2">
                  <c:v>Royal Albert Edward Infirmary (66)</c:v>
                </c:pt>
                <c:pt idx="3">
                  <c:v>Wrightington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Leigh Infirmary (-)</c:v>
                </c:pt>
                <c:pt idx="2">
                  <c:v>Royal Albert Edward Infirmary (66)</c:v>
                </c:pt>
                <c:pt idx="3">
                  <c:v>Wrightington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Leigh Infirmary (-)</c:v>
                </c:pt>
                <c:pt idx="2">
                  <c:v>Royal Albert Edward Infirmary (66)</c:v>
                </c:pt>
                <c:pt idx="3">
                  <c:v>Wrightington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Leigh Infirmary (-)</c:v>
                </c:pt>
                <c:pt idx="2">
                  <c:v>Royal Albert Edward Infirmary (66)</c:v>
                </c:pt>
                <c:pt idx="3">
                  <c:v>Wrightington Hospital (-)</c:v>
                </c:pt>
              </c:strCache>
            </c:strRef>
          </c:cat>
          <c:val>
            <c:numRef>
              <c:f>Sheet1!$G$2:$G$5</c:f>
              <c:numCache>
                <c:formatCode>0.0;;</c:formatCode>
                <c:ptCount val="4"/>
                <c:pt idx="0">
                  <c:v>5.6478514332335727</c:v>
                </c:pt>
                <c:pt idx="1">
                  <c:v>0</c:v>
                </c:pt>
                <c:pt idx="2">
                  <c:v>5.553836969693716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Leigh Infirmary (-)</c:v>
                </c:pt>
                <c:pt idx="2">
                  <c:v>Royal Albert Edward Infirmary (66)</c:v>
                </c:pt>
                <c:pt idx="3">
                  <c:v>Wrightington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Leigh Infirmary (-)</c:v>
                </c:pt>
                <c:pt idx="2">
                  <c:v>Royal Albert Edward Infirmary (66)</c:v>
                </c:pt>
                <c:pt idx="3">
                  <c:v>Wrightington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Leigh Infirmary (-)</c:v>
                </c:pt>
                <c:pt idx="2">
                  <c:v>Royal Albert Edward Infirmary (66)</c:v>
                </c:pt>
                <c:pt idx="3">
                  <c:v>Wrightington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4.3521485667664273</c:v>
                </c:pt>
                <c:pt idx="1">
                  <c:v>0</c:v>
                </c:pt>
                <c:pt idx="2">
                  <c:v>4.446163030306284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Leigh Infirmary (-)</c:v>
                </c:pt>
                <c:pt idx="2">
                  <c:v>Royal Albert Edward Infirmary (311)</c:v>
                </c:pt>
                <c:pt idx="3">
                  <c:v>Wrightington Hospital (212)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Leigh Infirmary (-)</c:v>
                </c:pt>
                <c:pt idx="2">
                  <c:v>Royal Albert Edward Infirmary (311)</c:v>
                </c:pt>
                <c:pt idx="3">
                  <c:v>Wrightington Hospital (212)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Leigh Infirmary (-)</c:v>
                </c:pt>
                <c:pt idx="2">
                  <c:v>Royal Albert Edward Infirmary (311)</c:v>
                </c:pt>
                <c:pt idx="3">
                  <c:v>Wrightington Hospital (212)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Leigh Infirmary (-)</c:v>
                </c:pt>
                <c:pt idx="2">
                  <c:v>Royal Albert Edward Infirmary (311)</c:v>
                </c:pt>
                <c:pt idx="3">
                  <c:v>Wrightington Hospital (212)</c:v>
                </c:pt>
              </c:strCache>
            </c:strRef>
          </c:cat>
          <c:val>
            <c:numRef>
              <c:f>Sheet1!$G$2:$G$5</c:f>
              <c:numCache>
                <c:formatCode>0.0;;</c:formatCode>
                <c:ptCount val="4"/>
                <c:pt idx="0">
                  <c:v>9.1797658907755775</c:v>
                </c:pt>
                <c:pt idx="1">
                  <c:v>0</c:v>
                </c:pt>
                <c:pt idx="2">
                  <c:v>9.1203703619365477</c:v>
                </c:pt>
                <c:pt idx="3">
                  <c:v>9.3418190175078717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Leigh Infirmary (-)</c:v>
                </c:pt>
                <c:pt idx="2">
                  <c:v>Royal Albert Edward Infirmary (311)</c:v>
                </c:pt>
                <c:pt idx="3">
                  <c:v>Wrightington Hospital (212)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Leigh Infirmary (-)</c:v>
                </c:pt>
                <c:pt idx="2">
                  <c:v>Royal Albert Edward Infirmary (311)</c:v>
                </c:pt>
                <c:pt idx="3">
                  <c:v>Wrightington Hospital (212)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Leigh Infirmary (-)</c:v>
                </c:pt>
                <c:pt idx="2">
                  <c:v>Royal Albert Edward Infirmary (311)</c:v>
                </c:pt>
                <c:pt idx="3">
                  <c:v>Wrightington Hospital (212)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0.82023410922442253</c:v>
                </c:pt>
                <c:pt idx="1">
                  <c:v>0</c:v>
                </c:pt>
                <c:pt idx="2">
                  <c:v>0.87962963806345229</c:v>
                </c:pt>
                <c:pt idx="3">
                  <c:v>0.65818098249212831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Leigh Infirmary (-)</c:v>
                </c:pt>
                <c:pt idx="2">
                  <c:v>Royal Albert Edward Infirmary (225)</c:v>
                </c:pt>
                <c:pt idx="3">
                  <c:v>Wrightington Hospital (190)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Leigh Infirmary (-)</c:v>
                </c:pt>
                <c:pt idx="2">
                  <c:v>Royal Albert Edward Infirmary (225)</c:v>
                </c:pt>
                <c:pt idx="3">
                  <c:v>Wrightington Hospital (190)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Leigh Infirmary (-)</c:v>
                </c:pt>
                <c:pt idx="2">
                  <c:v>Royal Albert Edward Infirmary (225)</c:v>
                </c:pt>
                <c:pt idx="3">
                  <c:v>Wrightington Hospital (190)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Leigh Infirmary (-)</c:v>
                </c:pt>
                <c:pt idx="2">
                  <c:v>Royal Albert Edward Infirmary (225)</c:v>
                </c:pt>
                <c:pt idx="3">
                  <c:v>Wrightington Hospital (190)</c:v>
                </c:pt>
              </c:strCache>
            </c:strRef>
          </c:cat>
          <c:val>
            <c:numRef>
              <c:f>Sheet1!$G$2:$G$5</c:f>
              <c:numCache>
                <c:formatCode>0.0;;</c:formatCode>
                <c:ptCount val="4"/>
                <c:pt idx="0">
                  <c:v>8.122260663159107</c:v>
                </c:pt>
                <c:pt idx="1">
                  <c:v>0</c:v>
                </c:pt>
                <c:pt idx="2">
                  <c:v>7.6359663815647636</c:v>
                </c:pt>
                <c:pt idx="3">
                  <c:v>8.9813931258457043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Leigh Infirmary (-)</c:v>
                </c:pt>
                <c:pt idx="2">
                  <c:v>Royal Albert Edward Infirmary (225)</c:v>
                </c:pt>
                <c:pt idx="3">
                  <c:v>Wrightington Hospital (190)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Leigh Infirmary (-)</c:v>
                </c:pt>
                <c:pt idx="2">
                  <c:v>Royal Albert Edward Infirmary (225)</c:v>
                </c:pt>
                <c:pt idx="3">
                  <c:v>Wrightington Hospital (190)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Leigh Infirmary (-)</c:v>
                </c:pt>
                <c:pt idx="2">
                  <c:v>Royal Albert Edward Infirmary (225)</c:v>
                </c:pt>
                <c:pt idx="3">
                  <c:v>Wrightington Hospital (190)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1.877739336840893</c:v>
                </c:pt>
                <c:pt idx="1">
                  <c:v>0</c:v>
                </c:pt>
                <c:pt idx="2">
                  <c:v>2.3640336184352364</c:v>
                </c:pt>
                <c:pt idx="3">
                  <c:v>1.0186068741542957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(333)</c:v>
                </c:pt>
                <c:pt idx="1">
                  <c:v>Leigh Infirmary (-)</c:v>
                </c:pt>
                <c:pt idx="2">
                  <c:v>Royal Albert Edward Infirmary (169)</c:v>
                </c:pt>
                <c:pt idx="3">
                  <c:v>Wrightington Hospital (160)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(333)</c:v>
                </c:pt>
                <c:pt idx="1">
                  <c:v>Leigh Infirmary (-)</c:v>
                </c:pt>
                <c:pt idx="2">
                  <c:v>Royal Albert Edward Infirmary (169)</c:v>
                </c:pt>
                <c:pt idx="3">
                  <c:v>Wrightington Hospital (160)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(333)</c:v>
                </c:pt>
                <c:pt idx="1">
                  <c:v>Leigh Infirmary (-)</c:v>
                </c:pt>
                <c:pt idx="2">
                  <c:v>Royal Albert Edward Infirmary (169)</c:v>
                </c:pt>
                <c:pt idx="3">
                  <c:v>Wrightington Hospital (160)</c:v>
                </c:pt>
              </c:strCache>
            </c:strRef>
          </c:cat>
          <c:val>
            <c:numRef>
              <c:f>Sheet1!$F$2:$F$5</c:f>
              <c:numCache>
                <c:formatCode>0.0;;</c:formatCode>
                <c:ptCount val="4"/>
                <c:pt idx="0">
                  <c:v>7.3672446673407723</c:v>
                </c:pt>
                <c:pt idx="1">
                  <c:v>0</c:v>
                </c:pt>
                <c:pt idx="2">
                  <c:v>7.0542974030494836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(333)</c:v>
                </c:pt>
                <c:pt idx="1">
                  <c:v>Leigh Infirmary (-)</c:v>
                </c:pt>
                <c:pt idx="2">
                  <c:v>Royal Albert Edward Infirmary (169)</c:v>
                </c:pt>
                <c:pt idx="3">
                  <c:v>Wrightington Hospital (160)</c:v>
                </c:pt>
              </c:strCache>
            </c:strRef>
          </c:cat>
          <c:val>
            <c:numRef>
              <c:f>Sheet1!$G$2:$G$5</c:f>
              <c:numCache>
                <c:formatCode>0.0;;</c:formatCode>
                <c:ptCount val="4"/>
                <c:pt idx="0">
                  <c:v>0</c:v>
                </c:pt>
                <c:pt idx="1">
                  <c:v>0</c:v>
                </c:pt>
                <c:pt idx="2">
                  <c:v>0</c:v>
                </c:pt>
                <c:pt idx="3">
                  <c:v>7.4278577507171146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(333)</c:v>
                </c:pt>
                <c:pt idx="1">
                  <c:v>Leigh Infirmary (-)</c:v>
                </c:pt>
                <c:pt idx="2">
                  <c:v>Royal Albert Edward Infirmary (169)</c:v>
                </c:pt>
                <c:pt idx="3">
                  <c:v>Wrightington Hospital (160)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(333)</c:v>
                </c:pt>
                <c:pt idx="1">
                  <c:v>Leigh Infirmary (-)</c:v>
                </c:pt>
                <c:pt idx="2">
                  <c:v>Royal Albert Edward Infirmary (169)</c:v>
                </c:pt>
                <c:pt idx="3">
                  <c:v>Wrightington Hospital (160)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(333)</c:v>
                </c:pt>
                <c:pt idx="1">
                  <c:v>Leigh Infirmary (-)</c:v>
                </c:pt>
                <c:pt idx="2">
                  <c:v>Royal Albert Edward Infirmary (169)</c:v>
                </c:pt>
                <c:pt idx="3">
                  <c:v>Wrightington Hospital (160)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2.6327553326592277</c:v>
                </c:pt>
                <c:pt idx="1">
                  <c:v>0</c:v>
                </c:pt>
                <c:pt idx="2">
                  <c:v>2.9457025969505164</c:v>
                </c:pt>
                <c:pt idx="3">
                  <c:v>2.5721422492828854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Leigh Infirmary (-)</c:v>
                </c:pt>
                <c:pt idx="2">
                  <c:v>Royal Albert Edward Infirmary (94)</c:v>
                </c:pt>
                <c:pt idx="3">
                  <c:v>Wrightington Hospital (76)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Leigh Infirmary (-)</c:v>
                </c:pt>
                <c:pt idx="2">
                  <c:v>Royal Albert Edward Infirmary (94)</c:v>
                </c:pt>
                <c:pt idx="3">
                  <c:v>Wrightington Hospital (76)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Leigh Infirmary (-)</c:v>
                </c:pt>
                <c:pt idx="2">
                  <c:v>Royal Albert Edward Infirmary (94)</c:v>
                </c:pt>
                <c:pt idx="3">
                  <c:v>Wrightington Hospital (76)</c:v>
                </c:pt>
              </c:strCache>
            </c:strRef>
          </c:cat>
          <c:val>
            <c:numRef>
              <c:f>Sheet1!$F$2:$F$5</c:f>
              <c:numCache>
                <c:formatCode>0.0;;</c:formatCode>
                <c:ptCount val="4"/>
                <c:pt idx="0">
                  <c:v>0</c:v>
                </c:pt>
                <c:pt idx="1">
                  <c:v>0</c:v>
                </c:pt>
                <c:pt idx="2">
                  <c:v>6.9940361716206194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Leigh Infirmary (-)</c:v>
                </c:pt>
                <c:pt idx="2">
                  <c:v>Royal Albert Edward Infirmary (94)</c:v>
                </c:pt>
                <c:pt idx="3">
                  <c:v>Wrightington Hospital (76)</c:v>
                </c:pt>
              </c:strCache>
            </c:strRef>
          </c:cat>
          <c:val>
            <c:numRef>
              <c:f>Sheet1!$G$2:$G$5</c:f>
              <c:numCache>
                <c:formatCode>0.0;;</c:formatCode>
                <c:ptCount val="4"/>
                <c:pt idx="0">
                  <c:v>7.7366742678366451</c:v>
                </c:pt>
                <c:pt idx="1">
                  <c:v>0</c:v>
                </c:pt>
                <c:pt idx="2">
                  <c:v>0</c:v>
                </c:pt>
                <c:pt idx="3">
                  <c:v>8.3377300757121446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Leigh Infirmary (-)</c:v>
                </c:pt>
                <c:pt idx="2">
                  <c:v>Royal Albert Edward Infirmary (94)</c:v>
                </c:pt>
                <c:pt idx="3">
                  <c:v>Wrightington Hospital (76)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Leigh Infirmary (-)</c:v>
                </c:pt>
                <c:pt idx="2">
                  <c:v>Royal Albert Edward Infirmary (94)</c:v>
                </c:pt>
                <c:pt idx="3">
                  <c:v>Wrightington Hospital (76)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Leigh Infirmary (-)</c:v>
                </c:pt>
                <c:pt idx="2">
                  <c:v>Royal Albert Edward Infirmary (94)</c:v>
                </c:pt>
                <c:pt idx="3">
                  <c:v>Wrightington Hospital (76)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2.2633257321633549</c:v>
                </c:pt>
                <c:pt idx="1">
                  <c:v>0</c:v>
                </c:pt>
                <c:pt idx="2">
                  <c:v>3.0059638283793806</c:v>
                </c:pt>
                <c:pt idx="3">
                  <c:v>1.6622699242878554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Leigh Infirmary (-)</c:v>
                </c:pt>
                <c:pt idx="2">
                  <c:v>Royal Albert Edward Infirmary (129)</c:v>
                </c:pt>
                <c:pt idx="3">
                  <c:v>Wrightington Hospital (70)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Leigh Infirmary (-)</c:v>
                </c:pt>
                <c:pt idx="2">
                  <c:v>Royal Albert Edward Infirmary (129)</c:v>
                </c:pt>
                <c:pt idx="3">
                  <c:v>Wrightington Hospital (70)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Leigh Infirmary (-)</c:v>
                </c:pt>
                <c:pt idx="2">
                  <c:v>Royal Albert Edward Infirmary (129)</c:v>
                </c:pt>
                <c:pt idx="3">
                  <c:v>Wrightington Hospital (70)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Leigh Infirmary (-)</c:v>
                </c:pt>
                <c:pt idx="2">
                  <c:v>Royal Albert Edward Infirmary (129)</c:v>
                </c:pt>
                <c:pt idx="3">
                  <c:v>Wrightington Hospital (70)</c:v>
                </c:pt>
              </c:strCache>
            </c:strRef>
          </c:cat>
          <c:val>
            <c:numRef>
              <c:f>Sheet1!$G$2:$G$5</c:f>
              <c:numCache>
                <c:formatCode>0.0;;</c:formatCode>
                <c:ptCount val="4"/>
                <c:pt idx="0">
                  <c:v>5.7720372753987332</c:v>
                </c:pt>
                <c:pt idx="1">
                  <c:v>0</c:v>
                </c:pt>
                <c:pt idx="2">
                  <c:v>5.5205379675594148</c:v>
                </c:pt>
                <c:pt idx="3">
                  <c:v>7.0822316839144213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Leigh Infirmary (-)</c:v>
                </c:pt>
                <c:pt idx="2">
                  <c:v>Royal Albert Edward Infirmary (129)</c:v>
                </c:pt>
                <c:pt idx="3">
                  <c:v>Wrightington Hospital (70)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Leigh Infirmary (-)</c:v>
                </c:pt>
                <c:pt idx="2">
                  <c:v>Royal Albert Edward Infirmary (129)</c:v>
                </c:pt>
                <c:pt idx="3">
                  <c:v>Wrightington Hospital (70)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Leigh Infirmary (-)</c:v>
                </c:pt>
                <c:pt idx="2">
                  <c:v>Royal Albert Edward Infirmary (129)</c:v>
                </c:pt>
                <c:pt idx="3">
                  <c:v>Wrightington Hospital (70)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4.2279627246012668</c:v>
                </c:pt>
                <c:pt idx="1">
                  <c:v>0</c:v>
                </c:pt>
                <c:pt idx="2">
                  <c:v>4.4794620324405852</c:v>
                </c:pt>
                <c:pt idx="3">
                  <c:v>2.9177683160855787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Leigh Infirmary (-)</c:v>
                </c:pt>
                <c:pt idx="2">
                  <c:v>Royal Albert Edward Infirmary (286)</c:v>
                </c:pt>
                <c:pt idx="3">
                  <c:v>Wrightington Hospital (211)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Leigh Infirmary (-)</c:v>
                </c:pt>
                <c:pt idx="2">
                  <c:v>Royal Albert Edward Infirmary (286)</c:v>
                </c:pt>
                <c:pt idx="3">
                  <c:v>Wrightington Hospital (211)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Leigh Infirmary (-)</c:v>
                </c:pt>
                <c:pt idx="2">
                  <c:v>Royal Albert Edward Infirmary (286)</c:v>
                </c:pt>
                <c:pt idx="3">
                  <c:v>Wrightington Hospital (211)</c:v>
                </c:pt>
              </c:strCache>
            </c:strRef>
          </c:cat>
          <c:val>
            <c:numRef>
              <c:f>Sheet1!$F$2:$F$5</c:f>
              <c:numCache>
                <c:formatCode>0.0;;</c:formatCode>
                <c:ptCount val="4"/>
                <c:pt idx="0">
                  <c:v>0</c:v>
                </c:pt>
                <c:pt idx="1">
                  <c:v>0</c:v>
                </c:pt>
                <c:pt idx="2">
                  <c:v>9.0676069545449671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Leigh Infirmary (-)</c:v>
                </c:pt>
                <c:pt idx="2">
                  <c:v>Royal Albert Edward Infirmary (286)</c:v>
                </c:pt>
                <c:pt idx="3">
                  <c:v>Wrightington Hospital (211)</c:v>
                </c:pt>
              </c:strCache>
            </c:strRef>
          </c:cat>
          <c:val>
            <c:numRef>
              <c:f>Sheet1!$G$2:$G$5</c:f>
              <c:numCache>
                <c:formatCode>0.0;;</c:formatCode>
                <c:ptCount val="4"/>
                <c:pt idx="0">
                  <c:v>9.1239347965023896</c:v>
                </c:pt>
                <c:pt idx="1">
                  <c:v>0</c:v>
                </c:pt>
                <c:pt idx="2">
                  <c:v>0</c:v>
                </c:pt>
                <c:pt idx="3">
                  <c:v>9.4720887062315775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Leigh Infirmary (-)</c:v>
                </c:pt>
                <c:pt idx="2">
                  <c:v>Royal Albert Edward Infirmary (286)</c:v>
                </c:pt>
                <c:pt idx="3">
                  <c:v>Wrightington Hospital (211)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Leigh Infirmary (-)</c:v>
                </c:pt>
                <c:pt idx="2">
                  <c:v>Royal Albert Edward Infirmary (286)</c:v>
                </c:pt>
                <c:pt idx="3">
                  <c:v>Wrightington Hospital (211)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Leigh Infirmary (-)</c:v>
                </c:pt>
                <c:pt idx="2">
                  <c:v>Royal Albert Edward Infirmary (286)</c:v>
                </c:pt>
                <c:pt idx="3">
                  <c:v>Wrightington Hospital (211)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0.87606520349761041</c:v>
                </c:pt>
                <c:pt idx="1">
                  <c:v>0</c:v>
                </c:pt>
                <c:pt idx="2">
                  <c:v>0.93239304545503288</c:v>
                </c:pt>
                <c:pt idx="3">
                  <c:v>0.5279112937684225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Leigh Infirmary (-)</c:v>
                </c:pt>
                <c:pt idx="2">
                  <c:v>Royal Albert Edward Infirmary (286)</c:v>
                </c:pt>
                <c:pt idx="3">
                  <c:v>Wrightington Hospital (202)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Leigh Infirmary (-)</c:v>
                </c:pt>
                <c:pt idx="2">
                  <c:v>Royal Albert Edward Infirmary (286)</c:v>
                </c:pt>
                <c:pt idx="3">
                  <c:v>Wrightington Hospital (202)</c:v>
                </c:pt>
              </c:strCache>
            </c:strRef>
          </c:cat>
          <c:val>
            <c:numRef>
              <c:f>Sheet1!$E$2:$E$5</c:f>
              <c:numCache>
                <c:formatCode>0.0;;</c:formatCode>
                <c:ptCount val="4"/>
                <c:pt idx="0">
                  <c:v>0</c:v>
                </c:pt>
                <c:pt idx="1">
                  <c:v>0</c:v>
                </c:pt>
                <c:pt idx="2">
                  <c:v>7.9054182880501678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Leigh Infirmary (-)</c:v>
                </c:pt>
                <c:pt idx="2">
                  <c:v>Royal Albert Edward Infirmary (286)</c:v>
                </c:pt>
                <c:pt idx="3">
                  <c:v>Wrightington Hospital (202)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Leigh Infirmary (-)</c:v>
                </c:pt>
                <c:pt idx="2">
                  <c:v>Royal Albert Edward Infirmary (286)</c:v>
                </c:pt>
                <c:pt idx="3">
                  <c:v>Wrightington Hospital (202)</c:v>
                </c:pt>
              </c:strCache>
            </c:strRef>
          </c:cat>
          <c:val>
            <c:numRef>
              <c:f>Sheet1!$G$2:$G$5</c:f>
              <c:numCache>
                <c:formatCode>0.0;;</c:formatCode>
                <c:ptCount val="4"/>
                <c:pt idx="0">
                  <c:v>8.3367013798978178</c:v>
                </c:pt>
                <c:pt idx="1">
                  <c:v>0</c:v>
                </c:pt>
                <c:pt idx="2">
                  <c:v>0</c:v>
                </c:pt>
                <c:pt idx="3">
                  <c:v>8.8832256373107015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Leigh Infirmary (-)</c:v>
                </c:pt>
                <c:pt idx="2">
                  <c:v>Royal Albert Edward Infirmary (286)</c:v>
                </c:pt>
                <c:pt idx="3">
                  <c:v>Wrightington Hospital (202)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Leigh Infirmary (-)</c:v>
                </c:pt>
                <c:pt idx="2">
                  <c:v>Royal Albert Edward Infirmary (286)</c:v>
                </c:pt>
                <c:pt idx="3">
                  <c:v>Wrightington Hospital (202)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(493)</c:v>
                </c:pt>
                <c:pt idx="1">
                  <c:v>Leigh Infirmary (-)</c:v>
                </c:pt>
                <c:pt idx="2">
                  <c:v>Royal Albert Edward Infirmary (286)</c:v>
                </c:pt>
                <c:pt idx="3">
                  <c:v>Wrightington Hospital (202)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1.6632986201021822</c:v>
                </c:pt>
                <c:pt idx="1">
                  <c:v>0</c:v>
                </c:pt>
                <c:pt idx="2">
                  <c:v>2.0945817119498322</c:v>
                </c:pt>
                <c:pt idx="3">
                  <c:v>1.1167743626892985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Sheet1!$E$2:$E$5</c:f>
              <c:numCache>
                <c:formatCode>0.0;;</c:formatCode>
                <c:ptCount val="4"/>
                <c:pt idx="0">
                  <c:v>0</c:v>
                </c:pt>
                <c:pt idx="1">
                  <c:v>0</c:v>
                </c:pt>
                <c:pt idx="2">
                  <c:v>8.5000056823211292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Sheet1!$G$2:$G$5</c:f>
              <c:numCache>
                <c:formatCode>0.0;;</c:formatCode>
                <c:ptCount val="4"/>
                <c:pt idx="0">
                  <c:v>8.7421443014507751</c:v>
                </c:pt>
                <c:pt idx="1">
                  <c:v>0</c:v>
                </c:pt>
                <c:pt idx="2">
                  <c:v>0</c:v>
                </c:pt>
                <c:pt idx="3">
                  <c:v>9.1860771062304867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1.2578556985492249</c:v>
                </c:pt>
                <c:pt idx="1">
                  <c:v>0</c:v>
                </c:pt>
                <c:pt idx="2">
                  <c:v>1.4999943176788708</c:v>
                </c:pt>
                <c:pt idx="3">
                  <c:v>0.81392289376951332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Leigh Infirmary (-)</c:v>
                </c:pt>
                <c:pt idx="2">
                  <c:v>Royal Albert Edward Infirmary (310)</c:v>
                </c:pt>
                <c:pt idx="3">
                  <c:v>Wrightington Hospital (210)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Leigh Infirmary (-)</c:v>
                </c:pt>
                <c:pt idx="2">
                  <c:v>Royal Albert Edward Infirmary (310)</c:v>
                </c:pt>
                <c:pt idx="3">
                  <c:v>Wrightington Hospital (210)</c:v>
                </c:pt>
              </c:strCache>
            </c:strRef>
          </c:cat>
          <c:val>
            <c:numRef>
              <c:f>Sheet1!$E$2:$E$5</c:f>
              <c:numCache>
                <c:formatCode>0.0;;</c:formatCode>
                <c:ptCount val="4"/>
                <c:pt idx="0">
                  <c:v>0</c:v>
                </c:pt>
                <c:pt idx="1">
                  <c:v>0</c:v>
                </c:pt>
                <c:pt idx="2">
                  <c:v>8.1548900759506662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Leigh Infirmary (-)</c:v>
                </c:pt>
                <c:pt idx="2">
                  <c:v>Royal Albert Edward Infirmary (310)</c:v>
                </c:pt>
                <c:pt idx="3">
                  <c:v>Wrightington Hospital (210)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Leigh Infirmary (-)</c:v>
                </c:pt>
                <c:pt idx="2">
                  <c:v>Royal Albert Edward Infirmary (310)</c:v>
                </c:pt>
                <c:pt idx="3">
                  <c:v>Wrightington Hospital (210)</c:v>
                </c:pt>
              </c:strCache>
            </c:strRef>
          </c:cat>
          <c:val>
            <c:numRef>
              <c:f>Sheet1!$G$2:$G$5</c:f>
              <c:numCache>
                <c:formatCode>0.0;;</c:formatCode>
                <c:ptCount val="4"/>
                <c:pt idx="0">
                  <c:v>8.4286244659641447</c:v>
                </c:pt>
                <c:pt idx="1">
                  <c:v>0</c:v>
                </c:pt>
                <c:pt idx="2">
                  <c:v>0</c:v>
                </c:pt>
                <c:pt idx="3">
                  <c:v>9.2305805485478825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Leigh Infirmary (-)</c:v>
                </c:pt>
                <c:pt idx="2">
                  <c:v>Royal Albert Edward Infirmary (310)</c:v>
                </c:pt>
                <c:pt idx="3">
                  <c:v>Wrightington Hospital (210)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Leigh Infirmary (-)</c:v>
                </c:pt>
                <c:pt idx="2">
                  <c:v>Royal Albert Edward Infirmary (310)</c:v>
                </c:pt>
                <c:pt idx="3">
                  <c:v>Wrightington Hospital (210)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Leigh Infirmary (-)</c:v>
                </c:pt>
                <c:pt idx="2">
                  <c:v>Royal Albert Edward Infirmary (310)</c:v>
                </c:pt>
                <c:pt idx="3">
                  <c:v>Wrightington Hospital (210)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1.5713755340358553</c:v>
                </c:pt>
                <c:pt idx="1">
                  <c:v>0</c:v>
                </c:pt>
                <c:pt idx="2">
                  <c:v>1.8451099240493338</c:v>
                </c:pt>
                <c:pt idx="3">
                  <c:v>0.76941945145211754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Leigh Infirmary (-)</c:v>
                </c:pt>
                <c:pt idx="2">
                  <c:v>Royal Albert Edward Infirmary (285)</c:v>
                </c:pt>
                <c:pt idx="3">
                  <c:v>Wrightington Hospital (204)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Leigh Infirmary (-)</c:v>
                </c:pt>
                <c:pt idx="2">
                  <c:v>Royal Albert Edward Infirmary (285)</c:v>
                </c:pt>
                <c:pt idx="3">
                  <c:v>Wrightington Hospital (204)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Leigh Infirmary (-)</c:v>
                </c:pt>
                <c:pt idx="2">
                  <c:v>Royal Albert Edward Infirmary (285)</c:v>
                </c:pt>
                <c:pt idx="3">
                  <c:v>Wrightington Hospital (204)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Leigh Infirmary (-)</c:v>
                </c:pt>
                <c:pt idx="2">
                  <c:v>Royal Albert Edward Infirmary (285)</c:v>
                </c:pt>
                <c:pt idx="3">
                  <c:v>Wrightington Hospital (204)</c:v>
                </c:pt>
              </c:strCache>
            </c:strRef>
          </c:cat>
          <c:val>
            <c:numRef>
              <c:f>Sheet1!$G$2:$G$5</c:f>
              <c:numCache>
                <c:formatCode>0.0;;</c:formatCode>
                <c:ptCount val="4"/>
                <c:pt idx="0">
                  <c:v>8.4871792313256016</c:v>
                </c:pt>
                <c:pt idx="1">
                  <c:v>0</c:v>
                </c:pt>
                <c:pt idx="2">
                  <c:v>8.479205053804197</c:v>
                </c:pt>
                <c:pt idx="3">
                  <c:v>8.0726720133321255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Leigh Infirmary (-)</c:v>
                </c:pt>
                <c:pt idx="2">
                  <c:v>Royal Albert Edward Infirmary (285)</c:v>
                </c:pt>
                <c:pt idx="3">
                  <c:v>Wrightington Hospital (204)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Leigh Infirmary (-)</c:v>
                </c:pt>
                <c:pt idx="2">
                  <c:v>Royal Albert Edward Infirmary (285)</c:v>
                </c:pt>
                <c:pt idx="3">
                  <c:v>Wrightington Hospital (204)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Leigh Infirmary (-)</c:v>
                </c:pt>
                <c:pt idx="2">
                  <c:v>Royal Albert Edward Infirmary (285)</c:v>
                </c:pt>
                <c:pt idx="3">
                  <c:v>Wrightington Hospital (204)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1.5128207686743984</c:v>
                </c:pt>
                <c:pt idx="1">
                  <c:v>0</c:v>
                </c:pt>
                <c:pt idx="2">
                  <c:v>1.520794946195803</c:v>
                </c:pt>
                <c:pt idx="3">
                  <c:v>1.9273279866678745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Leigh Infirmary (-)</c:v>
                </c:pt>
                <c:pt idx="2">
                  <c:v>Royal Albert Edward Infirmary (315)</c:v>
                </c:pt>
                <c:pt idx="3">
                  <c:v>Wrightington Hospital (213)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Leigh Infirmary (-)</c:v>
                </c:pt>
                <c:pt idx="2">
                  <c:v>Royal Albert Edward Infirmary (315)</c:v>
                </c:pt>
                <c:pt idx="3">
                  <c:v>Wrightington Hospital (213)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Leigh Infirmary (-)</c:v>
                </c:pt>
                <c:pt idx="2">
                  <c:v>Royal Albert Edward Infirmary (315)</c:v>
                </c:pt>
                <c:pt idx="3">
                  <c:v>Wrightington Hospital (213)</c:v>
                </c:pt>
              </c:strCache>
            </c:strRef>
          </c:cat>
          <c:val>
            <c:numRef>
              <c:f>Sheet1!$F$2:$F$5</c:f>
              <c:numCache>
                <c:formatCode>0.0;;</c:formatCode>
                <c:ptCount val="4"/>
                <c:pt idx="0">
                  <c:v>8.604841394441447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Leigh Infirmary (-)</c:v>
                </c:pt>
                <c:pt idx="2">
                  <c:v>Royal Albert Edward Infirmary (315)</c:v>
                </c:pt>
                <c:pt idx="3">
                  <c:v>Wrightington Hospital (213)</c:v>
                </c:pt>
              </c:strCache>
            </c:strRef>
          </c:cat>
          <c:val>
            <c:numRef>
              <c:f>Sheet1!$G$2:$G$5</c:f>
              <c:numCache>
                <c:formatCode>0.0;;</c:formatCode>
                <c:ptCount val="4"/>
                <c:pt idx="0">
                  <c:v>0</c:v>
                </c:pt>
                <c:pt idx="1">
                  <c:v>0</c:v>
                </c:pt>
                <c:pt idx="2">
                  <c:v>8.7106723110757027</c:v>
                </c:pt>
                <c:pt idx="3">
                  <c:v>8.3785646483000136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Leigh Infirmary (-)</c:v>
                </c:pt>
                <c:pt idx="2">
                  <c:v>Royal Albert Edward Infirmary (315)</c:v>
                </c:pt>
                <c:pt idx="3">
                  <c:v>Wrightington Hospital (213)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Leigh Infirmary (-)</c:v>
                </c:pt>
                <c:pt idx="2">
                  <c:v>Royal Albert Edward Infirmary (315)</c:v>
                </c:pt>
                <c:pt idx="3">
                  <c:v>Wrightington Hospital (213)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Leigh Infirmary (-)</c:v>
                </c:pt>
                <c:pt idx="2">
                  <c:v>Royal Albert Edward Infirmary (315)</c:v>
                </c:pt>
                <c:pt idx="3">
                  <c:v>Wrightington Hospital (213)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1.395158605558553</c:v>
                </c:pt>
                <c:pt idx="1">
                  <c:v>0</c:v>
                </c:pt>
                <c:pt idx="2">
                  <c:v>1.2893276889242973</c:v>
                </c:pt>
                <c:pt idx="3">
                  <c:v>1.6214353516999864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(532)</c:v>
                </c:pt>
                <c:pt idx="1">
                  <c:v>Leigh Infirmary (-)</c:v>
                </c:pt>
                <c:pt idx="2">
                  <c:v>Royal Albert Edward Infirmary (314)</c:v>
                </c:pt>
                <c:pt idx="3">
                  <c:v>Wrightington Hospital (213)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(532)</c:v>
                </c:pt>
                <c:pt idx="1">
                  <c:v>Leigh Infirmary (-)</c:v>
                </c:pt>
                <c:pt idx="2">
                  <c:v>Royal Albert Edward Infirmary (314)</c:v>
                </c:pt>
                <c:pt idx="3">
                  <c:v>Wrightington Hospital (213)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(532)</c:v>
                </c:pt>
                <c:pt idx="1">
                  <c:v>Leigh Infirmary (-)</c:v>
                </c:pt>
                <c:pt idx="2">
                  <c:v>Royal Albert Edward Infirmary (314)</c:v>
                </c:pt>
                <c:pt idx="3">
                  <c:v>Wrightington Hospital (213)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(532)</c:v>
                </c:pt>
                <c:pt idx="1">
                  <c:v>Leigh Infirmary (-)</c:v>
                </c:pt>
                <c:pt idx="2">
                  <c:v>Royal Albert Edward Infirmary (314)</c:v>
                </c:pt>
                <c:pt idx="3">
                  <c:v>Wrightington Hospital (213)</c:v>
                </c:pt>
              </c:strCache>
            </c:strRef>
          </c:cat>
          <c:val>
            <c:numRef>
              <c:f>Sheet1!$G$2:$G$5</c:f>
              <c:numCache>
                <c:formatCode>0.0;;</c:formatCode>
                <c:ptCount val="4"/>
                <c:pt idx="0">
                  <c:v>8.5142622934983905</c:v>
                </c:pt>
                <c:pt idx="1">
                  <c:v>0</c:v>
                </c:pt>
                <c:pt idx="2">
                  <c:v>8.4479395117531553</c:v>
                </c:pt>
                <c:pt idx="3">
                  <c:v>8.4235639868904748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(532)</c:v>
                </c:pt>
                <c:pt idx="1">
                  <c:v>Leigh Infirmary (-)</c:v>
                </c:pt>
                <c:pt idx="2">
                  <c:v>Royal Albert Edward Infirmary (314)</c:v>
                </c:pt>
                <c:pt idx="3">
                  <c:v>Wrightington Hospital (213)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(532)</c:v>
                </c:pt>
                <c:pt idx="1">
                  <c:v>Leigh Infirmary (-)</c:v>
                </c:pt>
                <c:pt idx="2">
                  <c:v>Royal Albert Edward Infirmary (314)</c:v>
                </c:pt>
                <c:pt idx="3">
                  <c:v>Wrightington Hospital (213)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(532)</c:v>
                </c:pt>
                <c:pt idx="1">
                  <c:v>Leigh Infirmary (-)</c:v>
                </c:pt>
                <c:pt idx="2">
                  <c:v>Royal Albert Edward Infirmary (314)</c:v>
                </c:pt>
                <c:pt idx="3">
                  <c:v>Wrightington Hospital (213)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1.4857377065016095</c:v>
                </c:pt>
                <c:pt idx="1">
                  <c:v>0</c:v>
                </c:pt>
                <c:pt idx="2">
                  <c:v>1.5520604882468447</c:v>
                </c:pt>
                <c:pt idx="3">
                  <c:v>1.5764360131095252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(530)</c:v>
                </c:pt>
                <c:pt idx="1">
                  <c:v>Leigh Infirmary (-)</c:v>
                </c:pt>
                <c:pt idx="2">
                  <c:v>Royal Albert Edward Infirmary (314)</c:v>
                </c:pt>
                <c:pt idx="3">
                  <c:v>Wrightington Hospital (211)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(530)</c:v>
                </c:pt>
                <c:pt idx="1">
                  <c:v>Leigh Infirmary (-)</c:v>
                </c:pt>
                <c:pt idx="2">
                  <c:v>Royal Albert Edward Infirmary (314)</c:v>
                </c:pt>
                <c:pt idx="3">
                  <c:v>Wrightington Hospital (211)</c:v>
                </c:pt>
              </c:strCache>
            </c:strRef>
          </c:cat>
          <c:val>
            <c:numRef>
              <c:f>Sheet1!$E$2:$E$5</c:f>
              <c:numCache>
                <c:formatCode>0.0;;</c:formatCode>
                <c:ptCount val="4"/>
                <c:pt idx="0">
                  <c:v>6.8034888375093674</c:v>
                </c:pt>
                <c:pt idx="1">
                  <c:v>0</c:v>
                </c:pt>
                <c:pt idx="2">
                  <c:v>6.4482198398587682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(530)</c:v>
                </c:pt>
                <c:pt idx="1">
                  <c:v>Leigh Infirmary (-)</c:v>
                </c:pt>
                <c:pt idx="2">
                  <c:v>Royal Albert Edward Infirmary (314)</c:v>
                </c:pt>
                <c:pt idx="3">
                  <c:v>Wrightington Hospital (211)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(530)</c:v>
                </c:pt>
                <c:pt idx="1">
                  <c:v>Leigh Infirmary (-)</c:v>
                </c:pt>
                <c:pt idx="2">
                  <c:v>Royal Albert Edward Infirmary (314)</c:v>
                </c:pt>
                <c:pt idx="3">
                  <c:v>Wrightington Hospital (211)</c:v>
                </c:pt>
              </c:strCache>
            </c:strRef>
          </c:cat>
          <c:val>
            <c:numRef>
              <c:f>Sheet1!$G$2:$G$5</c:f>
              <c:numCache>
                <c:formatCode>0.0;;</c:formatCode>
                <c:ptCount val="4"/>
                <c:pt idx="0">
                  <c:v>0</c:v>
                </c:pt>
                <c:pt idx="1">
                  <c:v>0</c:v>
                </c:pt>
                <c:pt idx="2">
                  <c:v>0</c:v>
                </c:pt>
                <c:pt idx="3">
                  <c:v>7.7076013977897277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(530)</c:v>
                </c:pt>
                <c:pt idx="1">
                  <c:v>Leigh Infirmary (-)</c:v>
                </c:pt>
                <c:pt idx="2">
                  <c:v>Royal Albert Edward Infirmary (314)</c:v>
                </c:pt>
                <c:pt idx="3">
                  <c:v>Wrightington Hospital (211)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(530)</c:v>
                </c:pt>
                <c:pt idx="1">
                  <c:v>Leigh Infirmary (-)</c:v>
                </c:pt>
                <c:pt idx="2">
                  <c:v>Royal Albert Edward Infirmary (314)</c:v>
                </c:pt>
                <c:pt idx="3">
                  <c:v>Wrightington Hospital (211)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(530)</c:v>
                </c:pt>
                <c:pt idx="1">
                  <c:v>Leigh Infirmary (-)</c:v>
                </c:pt>
                <c:pt idx="2">
                  <c:v>Royal Albert Edward Infirmary (314)</c:v>
                </c:pt>
                <c:pt idx="3">
                  <c:v>Wrightington Hospital (211)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3.1965111624906326</c:v>
                </c:pt>
                <c:pt idx="1">
                  <c:v>0</c:v>
                </c:pt>
                <c:pt idx="2">
                  <c:v>3.5517801601412318</c:v>
                </c:pt>
                <c:pt idx="3">
                  <c:v>2.2923986022102723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(484)</c:v>
                </c:pt>
                <c:pt idx="1">
                  <c:v>Leigh Infirmary (-)</c:v>
                </c:pt>
                <c:pt idx="2">
                  <c:v>Royal Albert Edward Infirmary (277)</c:v>
                </c:pt>
                <c:pt idx="3">
                  <c:v>Wrightington Hospital (202)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(484)</c:v>
                </c:pt>
                <c:pt idx="1">
                  <c:v>Leigh Infirmary (-)</c:v>
                </c:pt>
                <c:pt idx="2">
                  <c:v>Royal Albert Edward Infirmary (277)</c:v>
                </c:pt>
                <c:pt idx="3">
                  <c:v>Wrightington Hospital (202)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(484)</c:v>
                </c:pt>
                <c:pt idx="1">
                  <c:v>Leigh Infirmary (-)</c:v>
                </c:pt>
                <c:pt idx="2">
                  <c:v>Royal Albert Edward Infirmary (277)</c:v>
                </c:pt>
                <c:pt idx="3">
                  <c:v>Wrightington Hospital (202)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(484)</c:v>
                </c:pt>
                <c:pt idx="1">
                  <c:v>Leigh Infirmary (-)</c:v>
                </c:pt>
                <c:pt idx="2">
                  <c:v>Royal Albert Edward Infirmary (277)</c:v>
                </c:pt>
                <c:pt idx="3">
                  <c:v>Wrightington Hospital (202)</c:v>
                </c:pt>
              </c:strCache>
            </c:strRef>
          </c:cat>
          <c:val>
            <c:numRef>
              <c:f>Sheet1!$G$2:$G$5</c:f>
              <c:numCache>
                <c:formatCode>0.0;;</c:formatCode>
                <c:ptCount val="4"/>
                <c:pt idx="0">
                  <c:v>7.6657166155285559</c:v>
                </c:pt>
                <c:pt idx="1">
                  <c:v>0</c:v>
                </c:pt>
                <c:pt idx="2">
                  <c:v>7.448348111447797</c:v>
                </c:pt>
                <c:pt idx="3">
                  <c:v>7.1449077667639349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(484)</c:v>
                </c:pt>
                <c:pt idx="1">
                  <c:v>Leigh Infirmary (-)</c:v>
                </c:pt>
                <c:pt idx="2">
                  <c:v>Royal Albert Edward Infirmary (277)</c:v>
                </c:pt>
                <c:pt idx="3">
                  <c:v>Wrightington Hospital (202)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(484)</c:v>
                </c:pt>
                <c:pt idx="1">
                  <c:v>Leigh Infirmary (-)</c:v>
                </c:pt>
                <c:pt idx="2">
                  <c:v>Royal Albert Edward Infirmary (277)</c:v>
                </c:pt>
                <c:pt idx="3">
                  <c:v>Wrightington Hospital (202)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(484)</c:v>
                </c:pt>
                <c:pt idx="1">
                  <c:v>Leigh Infirmary (-)</c:v>
                </c:pt>
                <c:pt idx="2">
                  <c:v>Royal Albert Edward Infirmary (277)</c:v>
                </c:pt>
                <c:pt idx="3">
                  <c:v>Wrightington Hospital (202)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2.3342833844714441</c:v>
                </c:pt>
                <c:pt idx="1">
                  <c:v>0</c:v>
                </c:pt>
                <c:pt idx="2">
                  <c:v>2.551651888552203</c:v>
                </c:pt>
                <c:pt idx="3">
                  <c:v>2.8550922332360651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Leigh Infirmary (-)</c:v>
                </c:pt>
                <c:pt idx="2">
                  <c:v>Royal Albert Edward Infirmary (303)</c:v>
                </c:pt>
                <c:pt idx="3">
                  <c:v>Wrightington Hospital (205)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Leigh Infirmary (-)</c:v>
                </c:pt>
                <c:pt idx="2">
                  <c:v>Royal Albert Edward Infirmary (303)</c:v>
                </c:pt>
                <c:pt idx="3">
                  <c:v>Wrightington Hospital (205)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Leigh Infirmary (-)</c:v>
                </c:pt>
                <c:pt idx="2">
                  <c:v>Royal Albert Edward Infirmary (303)</c:v>
                </c:pt>
                <c:pt idx="3">
                  <c:v>Wrightington Hospital (205)</c:v>
                </c:pt>
              </c:strCache>
            </c:strRef>
          </c:cat>
          <c:val>
            <c:numRef>
              <c:f>Sheet1!$F$2:$F$5</c:f>
              <c:numCache>
                <c:formatCode>0.0;;</c:formatCode>
                <c:ptCount val="4"/>
                <c:pt idx="0">
                  <c:v>0</c:v>
                </c:pt>
                <c:pt idx="1">
                  <c:v>0</c:v>
                </c:pt>
                <c:pt idx="2">
                  <c:v>6.691716206571094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Leigh Infirmary (-)</c:v>
                </c:pt>
                <c:pt idx="2">
                  <c:v>Royal Albert Edward Infirmary (303)</c:v>
                </c:pt>
                <c:pt idx="3">
                  <c:v>Wrightington Hospital (205)</c:v>
                </c:pt>
              </c:strCache>
            </c:strRef>
          </c:cat>
          <c:val>
            <c:numRef>
              <c:f>Sheet1!$G$2:$G$5</c:f>
              <c:numCache>
                <c:formatCode>0.0;;</c:formatCode>
                <c:ptCount val="4"/>
                <c:pt idx="0">
                  <c:v>6.930477164861844</c:v>
                </c:pt>
                <c:pt idx="1">
                  <c:v>0</c:v>
                </c:pt>
                <c:pt idx="2">
                  <c:v>0</c:v>
                </c:pt>
                <c:pt idx="3">
                  <c:v>7.2093144150651058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Leigh Infirmary (-)</c:v>
                </c:pt>
                <c:pt idx="2">
                  <c:v>Royal Albert Edward Infirmary (303)</c:v>
                </c:pt>
                <c:pt idx="3">
                  <c:v>Wrightington Hospital (205)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Leigh Infirmary (-)</c:v>
                </c:pt>
                <c:pt idx="2">
                  <c:v>Royal Albert Edward Infirmary (303)</c:v>
                </c:pt>
                <c:pt idx="3">
                  <c:v>Wrightington Hospital (205)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Leigh Infirmary (-)</c:v>
                </c:pt>
                <c:pt idx="2">
                  <c:v>Royal Albert Edward Infirmary (303)</c:v>
                </c:pt>
                <c:pt idx="3">
                  <c:v>Wrightington Hospital (205)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3.069522835138156</c:v>
                </c:pt>
                <c:pt idx="1">
                  <c:v>0</c:v>
                </c:pt>
                <c:pt idx="2">
                  <c:v>3.308283793428906</c:v>
                </c:pt>
                <c:pt idx="3">
                  <c:v>2.7906855849348942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(212)</c:v>
                </c:pt>
              </c:strCache>
            </c:strRef>
          </c:cat>
          <c:val>
            <c:numRef>
              <c:f>Sheet1!$E$2:$E$5</c:f>
              <c:numCache>
                <c:formatCode>0.0;;</c:formatCode>
                <c:ptCount val="4"/>
                <c:pt idx="0">
                  <c:v>0</c:v>
                </c:pt>
                <c:pt idx="1">
                  <c:v>0</c:v>
                </c:pt>
                <c:pt idx="2">
                  <c:v>8.3361824786009429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(212)</c:v>
                </c:pt>
              </c:strCache>
            </c:strRef>
          </c:cat>
          <c:val>
            <c:numRef>
              <c:f>Sheet1!$G$2:$G$5</c:f>
              <c:numCache>
                <c:formatCode>0.0;;</c:formatCode>
                <c:ptCount val="4"/>
                <c:pt idx="0">
                  <c:v>8.5543771466355807</c:v>
                </c:pt>
                <c:pt idx="1">
                  <c:v>0</c:v>
                </c:pt>
                <c:pt idx="2">
                  <c:v>0</c:v>
                </c:pt>
                <c:pt idx="3">
                  <c:v>9.1437603834920171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1.4456228533644193</c:v>
                </c:pt>
                <c:pt idx="1">
                  <c:v>0</c:v>
                </c:pt>
                <c:pt idx="2">
                  <c:v>1.6638175213990571</c:v>
                </c:pt>
                <c:pt idx="3">
                  <c:v>0.85623961650798286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Leigh Infirmary (-)</c:v>
                </c:pt>
                <c:pt idx="2">
                  <c:v>Royal Albert Edward Infirmary (271)</c:v>
                </c:pt>
                <c:pt idx="3">
                  <c:v>Wrightington Hospital (178)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Leigh Infirmary (-)</c:v>
                </c:pt>
                <c:pt idx="2">
                  <c:v>Royal Albert Edward Infirmary (271)</c:v>
                </c:pt>
                <c:pt idx="3">
                  <c:v>Wrightington Hospital (178)</c:v>
                </c:pt>
              </c:strCache>
            </c:strRef>
          </c:cat>
          <c:val>
            <c:numRef>
              <c:f>Sheet1!$E$2:$E$5</c:f>
              <c:numCache>
                <c:formatCode>0.0;;</c:formatCode>
                <c:ptCount val="4"/>
                <c:pt idx="0">
                  <c:v>0</c:v>
                </c:pt>
                <c:pt idx="1">
                  <c:v>0</c:v>
                </c:pt>
                <c:pt idx="2">
                  <c:v>7.0362742509599396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Leigh Infirmary (-)</c:v>
                </c:pt>
                <c:pt idx="2">
                  <c:v>Royal Albert Edward Infirmary (271)</c:v>
                </c:pt>
                <c:pt idx="3">
                  <c:v>Wrightington Hospital (178)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Leigh Infirmary (-)</c:v>
                </c:pt>
                <c:pt idx="2">
                  <c:v>Royal Albert Edward Infirmary (271)</c:v>
                </c:pt>
                <c:pt idx="3">
                  <c:v>Wrightington Hospital (178)</c:v>
                </c:pt>
              </c:strCache>
            </c:strRef>
          </c:cat>
          <c:val>
            <c:numRef>
              <c:f>Sheet1!$G$2:$G$5</c:f>
              <c:numCache>
                <c:formatCode>0.0;;</c:formatCode>
                <c:ptCount val="4"/>
                <c:pt idx="0">
                  <c:v>7.31019747014878</c:v>
                </c:pt>
                <c:pt idx="1">
                  <c:v>0</c:v>
                </c:pt>
                <c:pt idx="2">
                  <c:v>0</c:v>
                </c:pt>
                <c:pt idx="3">
                  <c:v>7.733012104541138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Leigh Infirmary (-)</c:v>
                </c:pt>
                <c:pt idx="2">
                  <c:v>Royal Albert Edward Infirmary (271)</c:v>
                </c:pt>
                <c:pt idx="3">
                  <c:v>Wrightington Hospital (178)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Leigh Infirmary (-)</c:v>
                </c:pt>
                <c:pt idx="2">
                  <c:v>Royal Albert Edward Infirmary (271)</c:v>
                </c:pt>
                <c:pt idx="3">
                  <c:v>Wrightington Hospital (178)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Leigh Infirmary (-)</c:v>
                </c:pt>
                <c:pt idx="2">
                  <c:v>Royal Albert Edward Infirmary (271)</c:v>
                </c:pt>
                <c:pt idx="3">
                  <c:v>Wrightington Hospital (178)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2.68980252985122</c:v>
                </c:pt>
                <c:pt idx="1">
                  <c:v>0</c:v>
                </c:pt>
                <c:pt idx="2">
                  <c:v>2.9637257490400604</c:v>
                </c:pt>
                <c:pt idx="3">
                  <c:v>2.266987895458862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Sheet1!$E$2:$E$5</c:f>
              <c:numCache>
                <c:formatCode>0.0;;</c:formatCode>
                <c:ptCount val="4"/>
                <c:pt idx="0">
                  <c:v>0</c:v>
                </c:pt>
                <c:pt idx="1">
                  <c:v>0</c:v>
                </c:pt>
                <c:pt idx="2">
                  <c:v>9.2311790797803788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Sheet1!$G$2:$G$5</c:f>
              <c:numCache>
                <c:formatCode>0.0;;</c:formatCode>
                <c:ptCount val="4"/>
                <c:pt idx="0">
                  <c:v>9.2710940780071116</c:v>
                </c:pt>
                <c:pt idx="1">
                  <c:v>0</c:v>
                </c:pt>
                <c:pt idx="2">
                  <c:v>0</c:v>
                </c:pt>
                <c:pt idx="3">
                  <c:v>9.2765727635506199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Leigh Infirmary (-)</c:v>
                </c:pt>
                <c:pt idx="2">
                  <c:v>Royal Albert Edward Infirmary (314)</c:v>
                </c:pt>
                <c:pt idx="3">
                  <c:v>Wrightington Hospital (212)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0.72890592199288839</c:v>
                </c:pt>
                <c:pt idx="1">
                  <c:v>0</c:v>
                </c:pt>
                <c:pt idx="2">
                  <c:v>0.76882092021962123</c:v>
                </c:pt>
                <c:pt idx="3">
                  <c:v>0.72342723644938012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(466)</c:v>
                </c:pt>
                <c:pt idx="1">
                  <c:v>Leigh Infirmary (-)</c:v>
                </c:pt>
                <c:pt idx="2">
                  <c:v>Royal Albert Edward Infirmary (249)</c:v>
                </c:pt>
                <c:pt idx="3">
                  <c:v>Wrightington Hospital (212)</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(466)</c:v>
                </c:pt>
                <c:pt idx="1">
                  <c:v>Leigh Infirmary (-)</c:v>
                </c:pt>
                <c:pt idx="2">
                  <c:v>Royal Albert Edward Infirmary (249)</c:v>
                </c:pt>
                <c:pt idx="3">
                  <c:v>Wrightington Hospital (212)</c:v>
                </c:pt>
              </c:strCache>
            </c:strRef>
          </c:cat>
          <c:val>
            <c:numRef>
              <c:f>Sheet1!$E$2:$E$5</c:f>
              <c:numCache>
                <c:formatCode>0.0;;</c:formatCode>
                <c:ptCount val="4"/>
                <c:pt idx="0">
                  <c:v>8.3530200374517012</c:v>
                </c:pt>
                <c:pt idx="1">
                  <c:v>0</c:v>
                </c:pt>
                <c:pt idx="2">
                  <c:v>8.207043008065888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(466)</c:v>
                </c:pt>
                <c:pt idx="1">
                  <c:v>Leigh Infirmary (-)</c:v>
                </c:pt>
                <c:pt idx="2">
                  <c:v>Royal Albert Edward Infirmary (249)</c:v>
                </c:pt>
                <c:pt idx="3">
                  <c:v>Wrightington Hospital (212)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(466)</c:v>
                </c:pt>
                <c:pt idx="1">
                  <c:v>Leigh Infirmary (-)</c:v>
                </c:pt>
                <c:pt idx="2">
                  <c:v>Royal Albert Edward Infirmary (249)</c:v>
                </c:pt>
                <c:pt idx="3">
                  <c:v>Wrightington Hospital (212)</c:v>
                </c:pt>
              </c:strCache>
            </c:strRef>
          </c:cat>
          <c:val>
            <c:numRef>
              <c:f>Sheet1!$G$2:$G$5</c:f>
              <c:numCache>
                <c:formatCode>0.0;;</c:formatCode>
                <c:ptCount val="4"/>
                <c:pt idx="0">
                  <c:v>0</c:v>
                </c:pt>
                <c:pt idx="1">
                  <c:v>0</c:v>
                </c:pt>
                <c:pt idx="2">
                  <c:v>0</c:v>
                </c:pt>
                <c:pt idx="3">
                  <c:v>8.2496324150066176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(466)</c:v>
                </c:pt>
                <c:pt idx="1">
                  <c:v>Leigh Infirmary (-)</c:v>
                </c:pt>
                <c:pt idx="2">
                  <c:v>Royal Albert Edward Infirmary (249)</c:v>
                </c:pt>
                <c:pt idx="3">
                  <c:v>Wrightington Hospital (212)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(466)</c:v>
                </c:pt>
                <c:pt idx="1">
                  <c:v>Leigh Infirmary (-)</c:v>
                </c:pt>
                <c:pt idx="2">
                  <c:v>Royal Albert Edward Infirmary (249)</c:v>
                </c:pt>
                <c:pt idx="3">
                  <c:v>Wrightington Hospital (212)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(466)</c:v>
                </c:pt>
                <c:pt idx="1">
                  <c:v>Leigh Infirmary (-)</c:v>
                </c:pt>
                <c:pt idx="2">
                  <c:v>Royal Albert Edward Infirmary (249)</c:v>
                </c:pt>
                <c:pt idx="3">
                  <c:v>Wrightington Hospital (212)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1.6469799625482988</c:v>
                </c:pt>
                <c:pt idx="1">
                  <c:v>0</c:v>
                </c:pt>
                <c:pt idx="2">
                  <c:v>1.792956991934112</c:v>
                </c:pt>
                <c:pt idx="3">
                  <c:v>1.7503675849933824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Leigh Infirmary (-)</c:v>
                </c:pt>
                <c:pt idx="2">
                  <c:v>Royal Albert Edward Infirmary (291)</c:v>
                </c:pt>
                <c:pt idx="3">
                  <c:v>Wrightington Hospital (207)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Leigh Infirmary (-)</c:v>
                </c:pt>
                <c:pt idx="2">
                  <c:v>Royal Albert Edward Infirmary (291)</c:v>
                </c:pt>
                <c:pt idx="3">
                  <c:v>Wrightington Hospital (207)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Leigh Infirmary (-)</c:v>
                </c:pt>
                <c:pt idx="2">
                  <c:v>Royal Albert Edward Infirmary (291)</c:v>
                </c:pt>
                <c:pt idx="3">
                  <c:v>Wrightington Hospital (207)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Leigh Infirmary (-)</c:v>
                </c:pt>
                <c:pt idx="2">
                  <c:v>Royal Albert Edward Infirmary (291)</c:v>
                </c:pt>
                <c:pt idx="3">
                  <c:v>Wrightington Hospital (207)</c:v>
                </c:pt>
              </c:strCache>
            </c:strRef>
          </c:cat>
          <c:val>
            <c:numRef>
              <c:f>Sheet1!$G$2:$G$5</c:f>
              <c:numCache>
                <c:formatCode>0.0;;</c:formatCode>
                <c:ptCount val="4"/>
                <c:pt idx="0">
                  <c:v>8.0711620690775074</c:v>
                </c:pt>
                <c:pt idx="1">
                  <c:v>0</c:v>
                </c:pt>
                <c:pt idx="2">
                  <c:v>7.935620448198323</c:v>
                </c:pt>
                <c:pt idx="3">
                  <c:v>8.4407658677634778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Leigh Infirmary (-)</c:v>
                </c:pt>
                <c:pt idx="2">
                  <c:v>Royal Albert Edward Infirmary (291)</c:v>
                </c:pt>
                <c:pt idx="3">
                  <c:v>Wrightington Hospital (207)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Leigh Infirmary (-)</c:v>
                </c:pt>
                <c:pt idx="2">
                  <c:v>Royal Albert Edward Infirmary (291)</c:v>
                </c:pt>
                <c:pt idx="3">
                  <c:v>Wrightington Hospital (207)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Leigh Infirmary (-)</c:v>
                </c:pt>
                <c:pt idx="2">
                  <c:v>Royal Albert Edward Infirmary (291)</c:v>
                </c:pt>
                <c:pt idx="3">
                  <c:v>Wrightington Hospital (207)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1.9288379309224926</c:v>
                </c:pt>
                <c:pt idx="1">
                  <c:v>0</c:v>
                </c:pt>
                <c:pt idx="2">
                  <c:v>2.064379551801677</c:v>
                </c:pt>
                <c:pt idx="3">
                  <c:v>1.5592341322365222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Leigh Infirmary (-)</c:v>
                </c:pt>
                <c:pt idx="2">
                  <c:v>Royal Albert Edward Infirmary (-)</c:v>
                </c:pt>
                <c:pt idx="3">
                  <c:v>Wrightington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Leigh Infirmary (-)</c:v>
                </c:pt>
                <c:pt idx="2">
                  <c:v>Royal Albert Edward Infirmary (61)</c:v>
                </c:pt>
                <c:pt idx="3">
                  <c:v>Wrightington Hospital (53)</c:v>
                </c:pt>
              </c:strCache>
            </c:strRef>
          </c:cat>
          <c:val>
            <c:numRef>
              <c:f>Sheet1!$D$2:$D$5</c:f>
              <c:numCache>
                <c:formatCode>0.0;;</c:formatCode>
                <c:ptCount val="4"/>
                <c:pt idx="0">
                  <c:v>8.5355821838538084</c:v>
                </c:pt>
                <c:pt idx="1">
                  <c:v>0</c:v>
                </c:pt>
                <c:pt idx="2">
                  <c:v>7.9495096049255194</c:v>
                </c:pt>
                <c:pt idx="3">
                  <c:v>9.4833414760994827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Leigh Infirmary (-)</c:v>
                </c:pt>
                <c:pt idx="2">
                  <c:v>Royal Albert Edward Infirmary (61)</c:v>
                </c:pt>
                <c:pt idx="3">
                  <c:v>Wrightington Hospital (53)</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Leigh Infirmary (-)</c:v>
                </c:pt>
                <c:pt idx="2">
                  <c:v>Royal Albert Edward Infirmary (61)</c:v>
                </c:pt>
                <c:pt idx="3">
                  <c:v>Wrightington Hospital (53)</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Leigh Infirmary (-)</c:v>
                </c:pt>
                <c:pt idx="2">
                  <c:v>Royal Albert Edward Infirmary (61)</c:v>
                </c:pt>
                <c:pt idx="3">
                  <c:v>Wrightington Hospital (53)</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Leigh Infirmary (-)</c:v>
                </c:pt>
                <c:pt idx="2">
                  <c:v>Royal Albert Edward Infirmary (61)</c:v>
                </c:pt>
                <c:pt idx="3">
                  <c:v>Wrightington Hospital (53)</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Leigh Infirmary (-)</c:v>
                </c:pt>
                <c:pt idx="2">
                  <c:v>Royal Albert Edward Infirmary (61)</c:v>
                </c:pt>
                <c:pt idx="3">
                  <c:v>Wrightington Hospital (53)</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Leigh Infirmary (-)</c:v>
                </c:pt>
                <c:pt idx="2">
                  <c:v>Royal Albert Edward Infirmary (61)</c:v>
                </c:pt>
                <c:pt idx="3">
                  <c:v>Wrightington Hospital (53)</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Leigh Infirmary (-)</c:v>
                </c:pt>
                <c:pt idx="2">
                  <c:v>Royal Albert Edward Infirmary (40)</c:v>
                </c:pt>
                <c:pt idx="3">
                  <c:v>Wrightington Hospital (-)</c:v>
                </c:pt>
              </c:strCache>
            </c:strRef>
          </c:cat>
          <c:val>
            <c:numRef>
              <c:f>Sheet1!$D$2:$D$5</c:f>
              <c:numCache>
                <c:formatCode>0.0;;</c:formatCode>
                <c:ptCount val="4"/>
                <c:pt idx="0">
                  <c:v>9.0774671436336263</c:v>
                </c:pt>
                <c:pt idx="1">
                  <c:v>0</c:v>
                </c:pt>
                <c:pt idx="2">
                  <c:v>8.6426842316859229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Leigh Infirmary (-)</c:v>
                </c:pt>
                <c:pt idx="2">
                  <c:v>Royal Albert Edward Infirmary (40)</c:v>
                </c:pt>
                <c:pt idx="3">
                  <c:v>Wrightington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Leigh Infirmary (-)</c:v>
                </c:pt>
                <c:pt idx="2">
                  <c:v>Royal Albert Edward Infirmary (40)</c:v>
                </c:pt>
                <c:pt idx="3">
                  <c:v>Wrightington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Leigh Infirmary (-)</c:v>
                </c:pt>
                <c:pt idx="2">
                  <c:v>Royal Albert Edward Infirmary (40)</c:v>
                </c:pt>
                <c:pt idx="3">
                  <c:v>Wrightington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Leigh Infirmary (-)</c:v>
                </c:pt>
                <c:pt idx="2">
                  <c:v>Royal Albert Edward Infirmary (40)</c:v>
                </c:pt>
                <c:pt idx="3">
                  <c:v>Wrightington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Leigh Infirmary (-)</c:v>
                </c:pt>
                <c:pt idx="2">
                  <c:v>Royal Albert Edward Infirmary (40)</c:v>
                </c:pt>
                <c:pt idx="3">
                  <c:v>Wrightington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Leigh Infirmary (-)</c:v>
                </c:pt>
                <c:pt idx="2">
                  <c:v>Royal Albert Edward Infirmary (40)</c:v>
                </c:pt>
                <c:pt idx="3">
                  <c:v>Wrightington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Sheet1!$G$2:$G$5</c:f>
              <c:numCache>
                <c:formatCode>0.0;;</c:formatCode>
                <c:ptCount val="4"/>
                <c:pt idx="0">
                  <c:v>7.0116750109593857</c:v>
                </c:pt>
                <c:pt idx="1">
                  <c:v>0</c:v>
                </c:pt>
                <c:pt idx="2">
                  <c:v>6.8004694662655742</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2.9883249890406143</c:v>
                </c:pt>
                <c:pt idx="1">
                  <c:v>0</c:v>
                </c:pt>
                <c:pt idx="2">
                  <c:v>3.1995305337344258</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0.243609164155973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0.67390152085004607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0.18787870557078001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1.961426927685201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0.18787870557078001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0.67390152085004562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0.53079999032182279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3.5512903873992379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Sheet1!$G$2:$G$5</c:f>
              <c:numCache>
                <c:formatCode>0.0;;</c:formatCode>
                <c:ptCount val="4"/>
                <c:pt idx="0">
                  <c:v>7.9217880576985067</c:v>
                </c:pt>
                <c:pt idx="1">
                  <c:v>0</c:v>
                </c:pt>
                <c:pt idx="2">
                  <c:v>7.7491568496966838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Leigh Infirmary (-)</c:v>
                </c:pt>
                <c:pt idx="2">
                  <c:v>Royal Albert Edward Infirmary (45)</c:v>
                </c:pt>
                <c:pt idx="3">
                  <c:v>Wrightington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2.0782119423014933</c:v>
                </c:pt>
                <c:pt idx="1">
                  <c:v>0</c:v>
                </c:pt>
                <c:pt idx="2">
                  <c:v>2.2508431503033162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Leigh Infirmary (-)</c:v>
                </c:pt>
                <c:pt idx="2">
                  <c:v>Royal Albert Edward Infirmary (313)</c:v>
                </c:pt>
                <c:pt idx="3">
                  <c:v>Wrightington Hospital (209)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Leigh Infirmary (-)</c:v>
                </c:pt>
                <c:pt idx="2">
                  <c:v>Royal Albert Edward Infirmary (313)</c:v>
                </c:pt>
                <c:pt idx="3">
                  <c:v>Wrightington Hospital (209)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Leigh Infirmary (-)</c:v>
                </c:pt>
                <c:pt idx="2">
                  <c:v>Royal Albert Edward Infirmary (313)</c:v>
                </c:pt>
                <c:pt idx="3">
                  <c:v>Wrightington Hospital (209)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Leigh Infirmary (-)</c:v>
                </c:pt>
                <c:pt idx="2">
                  <c:v>Royal Albert Edward Infirmary (313)</c:v>
                </c:pt>
                <c:pt idx="3">
                  <c:v>Wrightington Hospital (209)</c:v>
                </c:pt>
              </c:strCache>
            </c:strRef>
          </c:cat>
          <c:val>
            <c:numRef>
              <c:f>Sheet1!$G$2:$G$5</c:f>
              <c:numCache>
                <c:formatCode>0.0;;</c:formatCode>
                <c:ptCount val="4"/>
                <c:pt idx="0">
                  <c:v>6.357340404188208</c:v>
                </c:pt>
                <c:pt idx="1">
                  <c:v>0</c:v>
                </c:pt>
                <c:pt idx="2">
                  <c:v>6.3979579071709436</c:v>
                </c:pt>
                <c:pt idx="3">
                  <c:v>6.447425513390586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Leigh Infirmary (-)</c:v>
                </c:pt>
                <c:pt idx="2">
                  <c:v>Royal Albert Edward Infirmary (313)</c:v>
                </c:pt>
                <c:pt idx="3">
                  <c:v>Wrightington Hospital (209)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Leigh Infirmary (-)</c:v>
                </c:pt>
                <c:pt idx="2">
                  <c:v>Royal Albert Edward Infirmary (313)</c:v>
                </c:pt>
                <c:pt idx="3">
                  <c:v>Wrightington Hospital (209)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Leigh Infirmary (-)</c:v>
                </c:pt>
                <c:pt idx="2">
                  <c:v>Royal Albert Edward Infirmary (313)</c:v>
                </c:pt>
                <c:pt idx="3">
                  <c:v>Wrightington Hospital (209)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3.642659595811792</c:v>
                </c:pt>
                <c:pt idx="1">
                  <c:v>0</c:v>
                </c:pt>
                <c:pt idx="2">
                  <c:v>3.6020420928290564</c:v>
                </c:pt>
                <c:pt idx="3">
                  <c:v>3.552574486609414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(404)</c:v>
                </c:pt>
                <c:pt idx="1">
                  <c:v>Leigh Infirmary (-)</c:v>
                </c:pt>
                <c:pt idx="2">
                  <c:v>Royal Albert Edward Infirmary (246)</c:v>
                </c:pt>
                <c:pt idx="3">
                  <c:v>Wrightington Hospital (154)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(404)</c:v>
                </c:pt>
                <c:pt idx="1">
                  <c:v>Leigh Infirmary (-)</c:v>
                </c:pt>
                <c:pt idx="2">
                  <c:v>Royal Albert Edward Infirmary (246)</c:v>
                </c:pt>
                <c:pt idx="3">
                  <c:v>Wrightington Hospital (154)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(404)</c:v>
                </c:pt>
                <c:pt idx="1">
                  <c:v>Leigh Infirmary (-)</c:v>
                </c:pt>
                <c:pt idx="2">
                  <c:v>Royal Albert Edward Infirmary (246)</c:v>
                </c:pt>
                <c:pt idx="3">
                  <c:v>Wrightington Hospital (154)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(404)</c:v>
                </c:pt>
                <c:pt idx="1">
                  <c:v>Leigh Infirmary (-)</c:v>
                </c:pt>
                <c:pt idx="2">
                  <c:v>Royal Albert Edward Infirmary (246)</c:v>
                </c:pt>
                <c:pt idx="3">
                  <c:v>Wrightington Hospital (154)</c:v>
                </c:pt>
              </c:strCache>
            </c:strRef>
          </c:cat>
          <c:val>
            <c:numRef>
              <c:f>Sheet1!$G$2:$G$5</c:f>
              <c:numCache>
                <c:formatCode>0.0;;</c:formatCode>
                <c:ptCount val="4"/>
                <c:pt idx="0">
                  <c:v>5.1827803655707578</c:v>
                </c:pt>
                <c:pt idx="1">
                  <c:v>0</c:v>
                </c:pt>
                <c:pt idx="2">
                  <c:v>5.545132152488903</c:v>
                </c:pt>
                <c:pt idx="3">
                  <c:v>5.1359432007393693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(404)</c:v>
                </c:pt>
                <c:pt idx="1">
                  <c:v>Leigh Infirmary (-)</c:v>
                </c:pt>
                <c:pt idx="2">
                  <c:v>Royal Albert Edward Infirmary (246)</c:v>
                </c:pt>
                <c:pt idx="3">
                  <c:v>Wrightington Hospital (154)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(404)</c:v>
                </c:pt>
                <c:pt idx="1">
                  <c:v>Leigh Infirmary (-)</c:v>
                </c:pt>
                <c:pt idx="2">
                  <c:v>Royal Albert Edward Infirmary (246)</c:v>
                </c:pt>
                <c:pt idx="3">
                  <c:v>Wrightington Hospital (154)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(404)</c:v>
                </c:pt>
                <c:pt idx="1">
                  <c:v>Leigh Infirmary (-)</c:v>
                </c:pt>
                <c:pt idx="2">
                  <c:v>Royal Albert Edward Infirmary (246)</c:v>
                </c:pt>
                <c:pt idx="3">
                  <c:v>Wrightington Hospital (154)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4.8172196344292422</c:v>
                </c:pt>
                <c:pt idx="1">
                  <c:v>0</c:v>
                </c:pt>
                <c:pt idx="2">
                  <c:v>4.454867847511097</c:v>
                </c:pt>
                <c:pt idx="3">
                  <c:v>4.8640567992606307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Leigh Infirmary (-)</c:v>
                </c:pt>
                <c:pt idx="2">
                  <c:v>Royal Albert Edward Infirmary (142)</c:v>
                </c:pt>
                <c:pt idx="3">
                  <c:v>Wrightington Hospital (161)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Leigh Infirmary (-)</c:v>
                </c:pt>
                <c:pt idx="2">
                  <c:v>Royal Albert Edward Infirmary (142)</c:v>
                </c:pt>
                <c:pt idx="3">
                  <c:v>Wrightington Hospital (161)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Leigh Infirmary (-)</c:v>
                </c:pt>
                <c:pt idx="2">
                  <c:v>Royal Albert Edward Infirmary (142)</c:v>
                </c:pt>
                <c:pt idx="3">
                  <c:v>Wrightington Hospital (161)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Leigh Infirmary (-)</c:v>
                </c:pt>
                <c:pt idx="2">
                  <c:v>Royal Albert Edward Infirmary (142)</c:v>
                </c:pt>
                <c:pt idx="3">
                  <c:v>Wrightington Hospital (161)</c:v>
                </c:pt>
              </c:strCache>
            </c:strRef>
          </c:cat>
          <c:val>
            <c:numRef>
              <c:f>Sheet1!$G$2:$G$5</c:f>
              <c:numCache>
                <c:formatCode>0.0;;</c:formatCode>
                <c:ptCount val="4"/>
                <c:pt idx="0">
                  <c:v>8.541786925796929</c:v>
                </c:pt>
                <c:pt idx="1">
                  <c:v>0</c:v>
                </c:pt>
                <c:pt idx="2">
                  <c:v>8.2516952091455948</c:v>
                </c:pt>
                <c:pt idx="3">
                  <c:v>8.5051447156464093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Leigh Infirmary (-)</c:v>
                </c:pt>
                <c:pt idx="2">
                  <c:v>Royal Albert Edward Infirmary (142)</c:v>
                </c:pt>
                <c:pt idx="3">
                  <c:v>Wrightington Hospital (161)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Leigh Infirmary (-)</c:v>
                </c:pt>
                <c:pt idx="2">
                  <c:v>Royal Albert Edward Infirmary (142)</c:v>
                </c:pt>
                <c:pt idx="3">
                  <c:v>Wrightington Hospital (161)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Leigh Infirmary (-)</c:v>
                </c:pt>
                <c:pt idx="2">
                  <c:v>Royal Albert Edward Infirmary (142)</c:v>
                </c:pt>
                <c:pt idx="3">
                  <c:v>Wrightington Hospital (161)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1.458213074203071</c:v>
                </c:pt>
                <c:pt idx="1">
                  <c:v>0</c:v>
                </c:pt>
                <c:pt idx="2">
                  <c:v>1.7483047908544052</c:v>
                </c:pt>
                <c:pt idx="3">
                  <c:v>1.4948552843535907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(536)</c:v>
                </c:pt>
                <c:pt idx="1">
                  <c:v>Leigh Infirmary (-)</c:v>
                </c:pt>
                <c:pt idx="2">
                  <c:v>Royal Albert Edward Infirmary (317)</c:v>
                </c:pt>
                <c:pt idx="3">
                  <c:v>Wrightington Hospital (214)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(536)</c:v>
                </c:pt>
                <c:pt idx="1">
                  <c:v>Leigh Infirmary (-)</c:v>
                </c:pt>
                <c:pt idx="2">
                  <c:v>Royal Albert Edward Infirmary (317)</c:v>
                </c:pt>
                <c:pt idx="3">
                  <c:v>Wrightington Hospital (214)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(536)</c:v>
                </c:pt>
                <c:pt idx="1">
                  <c:v>Leigh Infirmary (-)</c:v>
                </c:pt>
                <c:pt idx="2">
                  <c:v>Royal Albert Edward Infirmary (317)</c:v>
                </c:pt>
                <c:pt idx="3">
                  <c:v>Wrightington Hospital (214)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(536)</c:v>
                </c:pt>
                <c:pt idx="1">
                  <c:v>Leigh Infirmary (-)</c:v>
                </c:pt>
                <c:pt idx="2">
                  <c:v>Royal Albert Edward Infirmary (317)</c:v>
                </c:pt>
                <c:pt idx="3">
                  <c:v>Wrightington Hospital (214)</c:v>
                </c:pt>
              </c:strCache>
            </c:strRef>
          </c:cat>
          <c:val>
            <c:numRef>
              <c:f>Sheet1!$G$2:$G$5</c:f>
              <c:numCache>
                <c:formatCode>0.0;;</c:formatCode>
                <c:ptCount val="4"/>
                <c:pt idx="0">
                  <c:v>6.5079097749671329</c:v>
                </c:pt>
                <c:pt idx="1">
                  <c:v>0</c:v>
                </c:pt>
                <c:pt idx="2">
                  <c:v>6.5383953877900902</c:v>
                </c:pt>
                <c:pt idx="3">
                  <c:v>6.5365877613097556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(536)</c:v>
                </c:pt>
                <c:pt idx="1">
                  <c:v>Leigh Infirmary (-)</c:v>
                </c:pt>
                <c:pt idx="2">
                  <c:v>Royal Albert Edward Infirmary (317)</c:v>
                </c:pt>
                <c:pt idx="3">
                  <c:v>Wrightington Hospital (214)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(536)</c:v>
                </c:pt>
                <c:pt idx="1">
                  <c:v>Leigh Infirmary (-)</c:v>
                </c:pt>
                <c:pt idx="2">
                  <c:v>Royal Albert Edward Infirmary (317)</c:v>
                </c:pt>
                <c:pt idx="3">
                  <c:v>Wrightington Hospital (214)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(536)</c:v>
                </c:pt>
                <c:pt idx="1">
                  <c:v>Leigh Infirmary (-)</c:v>
                </c:pt>
                <c:pt idx="2">
                  <c:v>Royal Albert Edward Infirmary (317)</c:v>
                </c:pt>
                <c:pt idx="3">
                  <c:v>Wrightington Hospital (214)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3.4920902250328671</c:v>
                </c:pt>
                <c:pt idx="1">
                  <c:v>0</c:v>
                </c:pt>
                <c:pt idx="2">
                  <c:v>3.4616046122099098</c:v>
                </c:pt>
                <c:pt idx="3">
                  <c:v>3.4634122386902444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(515)</c:v>
                </c:pt>
                <c:pt idx="1">
                  <c:v>Leigh Infirmary (-)</c:v>
                </c:pt>
                <c:pt idx="2">
                  <c:v>Royal Albert Edward Infirmary (300)</c:v>
                </c:pt>
                <c:pt idx="3">
                  <c:v>Wrightington Hospital (210)</c:v>
                </c:pt>
              </c:strCache>
            </c:strRef>
          </c:cat>
          <c:val>
            <c:numRef>
              <c:f>Sheet1!$D$2:$D$5</c:f>
              <c:numCache>
                <c:formatCode>0.0;;</c:formatCode>
                <c:ptCount val="4"/>
                <c:pt idx="0">
                  <c:v>0</c:v>
                </c:pt>
                <c:pt idx="1">
                  <c:v>0</c:v>
                </c:pt>
                <c:pt idx="2">
                  <c:v>6.7708114391589964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(515)</c:v>
                </c:pt>
                <c:pt idx="1">
                  <c:v>Leigh Infirmary (-)</c:v>
                </c:pt>
                <c:pt idx="2">
                  <c:v>Royal Albert Edward Infirmary (300)</c:v>
                </c:pt>
                <c:pt idx="3">
                  <c:v>Wrightington Hospital (210)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(515)</c:v>
                </c:pt>
                <c:pt idx="1">
                  <c:v>Leigh Infirmary (-)</c:v>
                </c:pt>
                <c:pt idx="2">
                  <c:v>Royal Albert Edward Infirmary (300)</c:v>
                </c:pt>
                <c:pt idx="3">
                  <c:v>Wrightington Hospital (210)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(515)</c:v>
                </c:pt>
                <c:pt idx="1">
                  <c:v>Leigh Infirmary (-)</c:v>
                </c:pt>
                <c:pt idx="2">
                  <c:v>Royal Albert Edward Infirmary (300)</c:v>
                </c:pt>
                <c:pt idx="3">
                  <c:v>Wrightington Hospital (210)</c:v>
                </c:pt>
              </c:strCache>
            </c:strRef>
          </c:cat>
          <c:val>
            <c:numRef>
              <c:f>Sheet1!$G$2:$G$5</c:f>
              <c:numCache>
                <c:formatCode>0.0;;</c:formatCode>
                <c:ptCount val="4"/>
                <c:pt idx="0">
                  <c:v>7.4645314208700553</c:v>
                </c:pt>
                <c:pt idx="1">
                  <c:v>0</c:v>
                </c:pt>
                <c:pt idx="2">
                  <c:v>0</c:v>
                </c:pt>
                <c:pt idx="3">
                  <c:v>8.4647287897994428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(515)</c:v>
                </c:pt>
                <c:pt idx="1">
                  <c:v>Leigh Infirmary (-)</c:v>
                </c:pt>
                <c:pt idx="2">
                  <c:v>Royal Albert Edward Infirmary (300)</c:v>
                </c:pt>
                <c:pt idx="3">
                  <c:v>Wrightington Hospital (210)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(515)</c:v>
                </c:pt>
                <c:pt idx="1">
                  <c:v>Leigh Infirmary (-)</c:v>
                </c:pt>
                <c:pt idx="2">
                  <c:v>Royal Albert Edward Infirmary (300)</c:v>
                </c:pt>
                <c:pt idx="3">
                  <c:v>Wrightington Hospital (210)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(515)</c:v>
                </c:pt>
                <c:pt idx="1">
                  <c:v>Leigh Infirmary (-)</c:v>
                </c:pt>
                <c:pt idx="2">
                  <c:v>Royal Albert Edward Infirmary (300)</c:v>
                </c:pt>
                <c:pt idx="3">
                  <c:v>Wrightington Hospital (210)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2.5354685791299447</c:v>
                </c:pt>
                <c:pt idx="1">
                  <c:v>0</c:v>
                </c:pt>
                <c:pt idx="2">
                  <c:v>3.2291885608410036</c:v>
                </c:pt>
                <c:pt idx="3">
                  <c:v>1.5352712102005572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Leigh Infirmary (-)</c:v>
                </c:pt>
                <c:pt idx="2">
                  <c:v>Royal Albert Edward Infirmary (197)</c:v>
                </c:pt>
                <c:pt idx="3">
                  <c:v>Wrightington Hospital (194)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Leigh Infirmary (-)</c:v>
                </c:pt>
                <c:pt idx="2">
                  <c:v>Royal Albert Edward Infirmary (197)</c:v>
                </c:pt>
                <c:pt idx="3">
                  <c:v>Wrightington Hospital (194)</c:v>
                </c:pt>
              </c:strCache>
            </c:strRef>
          </c:cat>
          <c:val>
            <c:numRef>
              <c:f>Sheet1!$E$2:$E$5</c:f>
              <c:numCache>
                <c:formatCode>0.0;;</c:formatCode>
                <c:ptCount val="4"/>
                <c:pt idx="0">
                  <c:v>0</c:v>
                </c:pt>
                <c:pt idx="1">
                  <c:v>0</c:v>
                </c:pt>
                <c:pt idx="2">
                  <c:v>8.6068193021349444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Leigh Infirmary (-)</c:v>
                </c:pt>
                <c:pt idx="2">
                  <c:v>Royal Albert Edward Infirmary (197)</c:v>
                </c:pt>
                <c:pt idx="3">
                  <c:v>Wrightington Hospital (194)</c:v>
                </c:pt>
              </c:strCache>
            </c:strRef>
          </c:cat>
          <c:val>
            <c:numRef>
              <c:f>Sheet1!$F$2:$F$5</c:f>
              <c:numCache>
                <c:formatCode>0.0;;</c:formatCode>
                <c:ptCount val="4"/>
                <c:pt idx="0">
                  <c:v>8.7367515172994832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Leigh Infirmary (-)</c:v>
                </c:pt>
                <c:pt idx="2">
                  <c:v>Royal Albert Edward Infirmary (197)</c:v>
                </c:pt>
                <c:pt idx="3">
                  <c:v>Wrightington Hospital (194)</c:v>
                </c:pt>
              </c:strCache>
            </c:strRef>
          </c:cat>
          <c:val>
            <c:numRef>
              <c:f>Sheet1!$G$2:$G$5</c:f>
              <c:numCache>
                <c:formatCode>0.0;;</c:formatCode>
                <c:ptCount val="4"/>
                <c:pt idx="0">
                  <c:v>0</c:v>
                </c:pt>
                <c:pt idx="1">
                  <c:v>0</c:v>
                </c:pt>
                <c:pt idx="2">
                  <c:v>0</c:v>
                </c:pt>
                <c:pt idx="3">
                  <c:v>9.1501314407355654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Leigh Infirmary (-)</c:v>
                </c:pt>
                <c:pt idx="2">
                  <c:v>Royal Albert Edward Infirmary (197)</c:v>
                </c:pt>
                <c:pt idx="3">
                  <c:v>Wrightington Hospital (194)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Leigh Infirmary (-)</c:v>
                </c:pt>
                <c:pt idx="2">
                  <c:v>Royal Albert Edward Infirmary (197)</c:v>
                </c:pt>
                <c:pt idx="3">
                  <c:v>Wrightington Hospital (194)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Leigh Infirmary (-)</c:v>
                </c:pt>
                <c:pt idx="2">
                  <c:v>Royal Albert Edward Infirmary (197)</c:v>
                </c:pt>
                <c:pt idx="3">
                  <c:v>Wrightington Hospital (194)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1.2632484827005168</c:v>
                </c:pt>
                <c:pt idx="1">
                  <c:v>0</c:v>
                </c:pt>
                <c:pt idx="2">
                  <c:v>1.3931806978650556</c:v>
                </c:pt>
                <c:pt idx="3">
                  <c:v>0.84986855926443461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Leigh Infirmary (-)</c:v>
                </c:pt>
                <c:pt idx="2">
                  <c:v>Royal Albert Edward Infirmary (241)</c:v>
                </c:pt>
                <c:pt idx="3">
                  <c:v>Wrightington Hospital (200)</c:v>
                </c:pt>
              </c:strCache>
            </c:strRef>
          </c:cat>
          <c:val>
            <c:numRef>
              <c:f>Sheet1!$D$2:$D$5</c:f>
              <c:numCache>
                <c:formatCode>0.0;;</c:formatCode>
                <c:ptCount val="4"/>
                <c:pt idx="0">
                  <c:v>0</c:v>
                </c:pt>
                <c:pt idx="1">
                  <c:v>0</c:v>
                </c:pt>
                <c:pt idx="2">
                  <c:v>3.2433636085698452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Leigh Infirmary (-)</c:v>
                </c:pt>
                <c:pt idx="2">
                  <c:v>Royal Albert Edward Infirmary (241)</c:v>
                </c:pt>
                <c:pt idx="3">
                  <c:v>Wrightington Hospital (200)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Leigh Infirmary (-)</c:v>
                </c:pt>
                <c:pt idx="2">
                  <c:v>Royal Albert Edward Infirmary (241)</c:v>
                </c:pt>
                <c:pt idx="3">
                  <c:v>Wrightington Hospital (200)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Leigh Infirmary (-)</c:v>
                </c:pt>
                <c:pt idx="2">
                  <c:v>Royal Albert Edward Infirmary (241)</c:v>
                </c:pt>
                <c:pt idx="3">
                  <c:v>Wrightington Hospital (200)</c:v>
                </c:pt>
              </c:strCache>
            </c:strRef>
          </c:cat>
          <c:val>
            <c:numRef>
              <c:f>Sheet1!$G$2:$G$5</c:f>
              <c:numCache>
                <c:formatCode>0.0;;</c:formatCode>
                <c:ptCount val="4"/>
                <c:pt idx="0">
                  <c:v>4.0679067730222433</c:v>
                </c:pt>
                <c:pt idx="1">
                  <c:v>0</c:v>
                </c:pt>
                <c:pt idx="2">
                  <c:v>0</c:v>
                </c:pt>
                <c:pt idx="3">
                  <c:v>5.2096223921929523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Leigh Infirmary (-)</c:v>
                </c:pt>
                <c:pt idx="2">
                  <c:v>Royal Albert Edward Infirmary (241)</c:v>
                </c:pt>
                <c:pt idx="3">
                  <c:v>Wrightington Hospital (200)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Leigh Infirmary (-)</c:v>
                </c:pt>
                <c:pt idx="2">
                  <c:v>Royal Albert Edward Infirmary (241)</c:v>
                </c:pt>
                <c:pt idx="3">
                  <c:v>Wrightington Hospital (200)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Leigh Infirmary (-)</c:v>
                </c:pt>
                <c:pt idx="2">
                  <c:v>Royal Albert Edward Infirmary (241)</c:v>
                </c:pt>
                <c:pt idx="3">
                  <c:v>Wrightington Hospital (200)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5.9320932269777567</c:v>
                </c:pt>
                <c:pt idx="1">
                  <c:v>0</c:v>
                </c:pt>
                <c:pt idx="2">
                  <c:v>6.7566363914301544</c:v>
                </c:pt>
                <c:pt idx="3">
                  <c:v>4.7903776078070477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Leigh Infirmary (-)</c:v>
                </c:pt>
                <c:pt idx="2">
                  <c:v>Royal Albert Edward Infirmary (293)</c:v>
                </c:pt>
                <c:pt idx="3">
                  <c:v>Wrightington Hospital (213)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Leigh Infirmary (-)</c:v>
                </c:pt>
                <c:pt idx="2">
                  <c:v>Royal Albert Edward Infirmary (293)</c:v>
                </c:pt>
                <c:pt idx="3">
                  <c:v>Wrightington Hospital (213)</c:v>
                </c:pt>
              </c:strCache>
            </c:strRef>
          </c:cat>
          <c:val>
            <c:numRef>
              <c:f>Sheet1!$E$2:$E$5</c:f>
              <c:numCache>
                <c:formatCode>0.0;;</c:formatCode>
                <c:ptCount val="4"/>
                <c:pt idx="0">
                  <c:v>0</c:v>
                </c:pt>
                <c:pt idx="1">
                  <c:v>0</c:v>
                </c:pt>
                <c:pt idx="2">
                  <c:v>5.6136624759946949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Leigh Infirmary (-)</c:v>
                </c:pt>
                <c:pt idx="2">
                  <c:v>Royal Albert Edward Infirmary (293)</c:v>
                </c:pt>
                <c:pt idx="3">
                  <c:v>Wrightington Hospital (213)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Leigh Infirmary (-)</c:v>
                </c:pt>
                <c:pt idx="2">
                  <c:v>Royal Albert Edward Infirmary (293)</c:v>
                </c:pt>
                <c:pt idx="3">
                  <c:v>Wrightington Hospital (213)</c:v>
                </c:pt>
              </c:strCache>
            </c:strRef>
          </c:cat>
          <c:val>
            <c:numRef>
              <c:f>Sheet1!$G$2:$G$5</c:f>
              <c:numCache>
                <c:formatCode>0.0;;</c:formatCode>
                <c:ptCount val="4"/>
                <c:pt idx="0">
                  <c:v>6.4095364008320388</c:v>
                </c:pt>
                <c:pt idx="1">
                  <c:v>0</c:v>
                </c:pt>
                <c:pt idx="2">
                  <c:v>0</c:v>
                </c:pt>
                <c:pt idx="3">
                  <c:v>7.3453415866991412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Leigh Infirmary (-)</c:v>
                </c:pt>
                <c:pt idx="2">
                  <c:v>Royal Albert Edward Infirmary (293)</c:v>
                </c:pt>
                <c:pt idx="3">
                  <c:v>Wrightington Hospital (213)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Leigh Infirmary (-)</c:v>
                </c:pt>
                <c:pt idx="2">
                  <c:v>Royal Albert Edward Infirmary (293)</c:v>
                </c:pt>
                <c:pt idx="3">
                  <c:v>Wrightington Hospital (213)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Leigh Infirmary (-)</c:v>
                </c:pt>
                <c:pt idx="2">
                  <c:v>Royal Albert Edward Infirmary (293)</c:v>
                </c:pt>
                <c:pt idx="3">
                  <c:v>Wrightington Hospital (213)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3.5904635991679612</c:v>
                </c:pt>
                <c:pt idx="1">
                  <c:v>0</c:v>
                </c:pt>
                <c:pt idx="2">
                  <c:v>4.3863375240053051</c:v>
                </c:pt>
                <c:pt idx="3">
                  <c:v>2.6546584133008588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Leigh Infirmary (-)</c:v>
                </c:pt>
                <c:pt idx="2">
                  <c:v>Royal Albert Edward Infirmary (295)</c:v>
                </c:pt>
                <c:pt idx="3">
                  <c:v>Wrightington Hospital (210)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Leigh Infirmary (-)</c:v>
                </c:pt>
                <c:pt idx="2">
                  <c:v>Royal Albert Edward Infirmary (295)</c:v>
                </c:pt>
                <c:pt idx="3">
                  <c:v>Wrightington Hospital (210)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Leigh Infirmary (-)</c:v>
                </c:pt>
                <c:pt idx="2">
                  <c:v>Royal Albert Edward Infirmary (295)</c:v>
                </c:pt>
                <c:pt idx="3">
                  <c:v>Wrightington Hospital (210)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Leigh Infirmary (-)</c:v>
                </c:pt>
                <c:pt idx="2">
                  <c:v>Royal Albert Edward Infirmary (295)</c:v>
                </c:pt>
                <c:pt idx="3">
                  <c:v>Wrightington Hospital (210)</c:v>
                </c:pt>
              </c:strCache>
            </c:strRef>
          </c:cat>
          <c:val>
            <c:numRef>
              <c:f>Sheet1!$G$2:$G$5</c:f>
              <c:numCache>
                <c:formatCode>0.0;;</c:formatCode>
                <c:ptCount val="4"/>
                <c:pt idx="0">
                  <c:v>7.34789098324182</c:v>
                </c:pt>
                <c:pt idx="1">
                  <c:v>0</c:v>
                </c:pt>
                <c:pt idx="2">
                  <c:v>7.0358106012145569</c:v>
                </c:pt>
                <c:pt idx="3">
                  <c:v>8.2524519535178342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Leigh Infirmary (-)</c:v>
                </c:pt>
                <c:pt idx="2">
                  <c:v>Royal Albert Edward Infirmary (295)</c:v>
                </c:pt>
                <c:pt idx="3">
                  <c:v>Wrightington Hospital (210)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Leigh Infirmary (-)</c:v>
                </c:pt>
                <c:pt idx="2">
                  <c:v>Royal Albert Edward Infirmary (295)</c:v>
                </c:pt>
                <c:pt idx="3">
                  <c:v>Wrightington Hospital (210)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Leigh Infirmary (-)</c:v>
                </c:pt>
                <c:pt idx="2">
                  <c:v>Royal Albert Edward Infirmary (295)</c:v>
                </c:pt>
                <c:pt idx="3">
                  <c:v>Wrightington Hospital (210)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2.65210901675818</c:v>
                </c:pt>
                <c:pt idx="1">
                  <c:v>0</c:v>
                </c:pt>
                <c:pt idx="2">
                  <c:v>2.9641893987854431</c:v>
                </c:pt>
                <c:pt idx="3">
                  <c:v>1.7475480464821658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0.12999454964342938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0.60065017143256316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0.16745677701880091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1.7482249021793113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0.16745677701880091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0.60065017143256316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1.1096077534686657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5.4747761871901144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(322)</c:v>
                </c:pt>
                <c:pt idx="1">
                  <c:v>Leigh Infirmary (-)</c:v>
                </c:pt>
                <c:pt idx="2">
                  <c:v>Royal Albert Edward Infirmary (169)</c:v>
                </c:pt>
                <c:pt idx="3">
                  <c:v>Wrightington Hospital (148)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(322)</c:v>
                </c:pt>
                <c:pt idx="1">
                  <c:v>Leigh Infirmary (-)</c:v>
                </c:pt>
                <c:pt idx="2">
                  <c:v>Royal Albert Edward Infirmary (169)</c:v>
                </c:pt>
                <c:pt idx="3">
                  <c:v>Wrightington Hospital (148)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(322)</c:v>
                </c:pt>
                <c:pt idx="1">
                  <c:v>Leigh Infirmary (-)</c:v>
                </c:pt>
                <c:pt idx="2">
                  <c:v>Royal Albert Edward Infirmary (169)</c:v>
                </c:pt>
                <c:pt idx="3">
                  <c:v>Wrightington Hospital (148)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(322)</c:v>
                </c:pt>
                <c:pt idx="1">
                  <c:v>Leigh Infirmary (-)</c:v>
                </c:pt>
                <c:pt idx="2">
                  <c:v>Royal Albert Edward Infirmary (169)</c:v>
                </c:pt>
                <c:pt idx="3">
                  <c:v>Wrightington Hospital (148)</c:v>
                </c:pt>
              </c:strCache>
            </c:strRef>
          </c:cat>
          <c:val>
            <c:numRef>
              <c:f>Sheet1!$G$2:$G$5</c:f>
              <c:numCache>
                <c:formatCode>0.0;;</c:formatCode>
                <c:ptCount val="4"/>
                <c:pt idx="0">
                  <c:v>8.0864447359849603</c:v>
                </c:pt>
                <c:pt idx="1">
                  <c:v>0</c:v>
                </c:pt>
                <c:pt idx="2">
                  <c:v>7.7951531452299054</c:v>
                </c:pt>
                <c:pt idx="3">
                  <c:v>8.0880687688895971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(322)</c:v>
                </c:pt>
                <c:pt idx="1">
                  <c:v>Leigh Infirmary (-)</c:v>
                </c:pt>
                <c:pt idx="2">
                  <c:v>Royal Albert Edward Infirmary (169)</c:v>
                </c:pt>
                <c:pt idx="3">
                  <c:v>Wrightington Hospital (148)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(322)</c:v>
                </c:pt>
                <c:pt idx="1">
                  <c:v>Leigh Infirmary (-)</c:v>
                </c:pt>
                <c:pt idx="2">
                  <c:v>Royal Albert Edward Infirmary (169)</c:v>
                </c:pt>
                <c:pt idx="3">
                  <c:v>Wrightington Hospital (148)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(322)</c:v>
                </c:pt>
                <c:pt idx="1">
                  <c:v>Leigh Infirmary (-)</c:v>
                </c:pt>
                <c:pt idx="2">
                  <c:v>Royal Albert Edward Infirmary (169)</c:v>
                </c:pt>
                <c:pt idx="3">
                  <c:v>Wrightington Hospital (148)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1.9135552640150397</c:v>
                </c:pt>
                <c:pt idx="1">
                  <c:v>0</c:v>
                </c:pt>
                <c:pt idx="2">
                  <c:v>2.2048468547700946</c:v>
                </c:pt>
                <c:pt idx="3">
                  <c:v>1.9119312311104029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Leigh Infirmary (-)</c:v>
                </c:pt>
                <c:pt idx="2">
                  <c:v>Royal Albert Edward Infirmary (202)</c:v>
                </c:pt>
                <c:pt idx="3">
                  <c:v>Wrightington Hospital (158)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Leigh Infirmary (-)</c:v>
                </c:pt>
                <c:pt idx="2">
                  <c:v>Royal Albert Edward Infirmary (202)</c:v>
                </c:pt>
                <c:pt idx="3">
                  <c:v>Wrightington Hospital (158)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Leigh Infirmary (-)</c:v>
                </c:pt>
                <c:pt idx="2">
                  <c:v>Royal Albert Edward Infirmary (202)</c:v>
                </c:pt>
                <c:pt idx="3">
                  <c:v>Wrightington Hospital (158)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Leigh Infirmary (-)</c:v>
                </c:pt>
                <c:pt idx="2">
                  <c:v>Royal Albert Edward Infirmary (202)</c:v>
                </c:pt>
                <c:pt idx="3">
                  <c:v>Wrightington Hospital (158)</c:v>
                </c:pt>
              </c:strCache>
            </c:strRef>
          </c:cat>
          <c:val>
            <c:numRef>
              <c:f>Sheet1!$G$2:$G$5</c:f>
              <c:numCache>
                <c:formatCode>0.0;;</c:formatCode>
                <c:ptCount val="4"/>
                <c:pt idx="0">
                  <c:v>6.511025494571661</c:v>
                </c:pt>
                <c:pt idx="1">
                  <c:v>0</c:v>
                </c:pt>
                <c:pt idx="2">
                  <c:v>6.5519824410099519</c:v>
                </c:pt>
                <c:pt idx="3">
                  <c:v>6.749584024304343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Leigh Infirmary (-)</c:v>
                </c:pt>
                <c:pt idx="2">
                  <c:v>Royal Albert Edward Infirmary (202)</c:v>
                </c:pt>
                <c:pt idx="3">
                  <c:v>Wrightington Hospital (158)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Leigh Infirmary (-)</c:v>
                </c:pt>
                <c:pt idx="2">
                  <c:v>Royal Albert Edward Infirmary (202)</c:v>
                </c:pt>
                <c:pt idx="3">
                  <c:v>Wrightington Hospital (158)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Leigh Infirmary (-)</c:v>
                </c:pt>
                <c:pt idx="2">
                  <c:v>Royal Albert Edward Infirmary (202)</c:v>
                </c:pt>
                <c:pt idx="3">
                  <c:v>Wrightington Hospital (158)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3.488974505428339</c:v>
                </c:pt>
                <c:pt idx="1">
                  <c:v>0</c:v>
                </c:pt>
                <c:pt idx="2">
                  <c:v>3.4480175589900481</c:v>
                </c:pt>
                <c:pt idx="3">
                  <c:v>3.250415975695657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Leigh Infirmary (-)</c:v>
                </c:pt>
                <c:pt idx="2">
                  <c:v>Royal Albert Edward Infirmary (315)</c:v>
                </c:pt>
                <c:pt idx="3">
                  <c:v>Wrightington Hospital (209)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Leigh Infirmary (-)</c:v>
                </c:pt>
                <c:pt idx="2">
                  <c:v>Royal Albert Edward Infirmary (315)</c:v>
                </c:pt>
                <c:pt idx="3">
                  <c:v>Wrightington Hospital (209)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Leigh Infirmary (-)</c:v>
                </c:pt>
                <c:pt idx="2">
                  <c:v>Royal Albert Edward Infirmary (315)</c:v>
                </c:pt>
                <c:pt idx="3">
                  <c:v>Wrightington Hospital (209)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Leigh Infirmary (-)</c:v>
                </c:pt>
                <c:pt idx="2">
                  <c:v>Royal Albert Edward Infirmary (315)</c:v>
                </c:pt>
                <c:pt idx="3">
                  <c:v>Wrightington Hospital (209)</c:v>
                </c:pt>
              </c:strCache>
            </c:strRef>
          </c:cat>
          <c:val>
            <c:numRef>
              <c:f>Sheet1!$G$2:$G$5</c:f>
              <c:numCache>
                <c:formatCode>0.0;;</c:formatCode>
                <c:ptCount val="4"/>
                <c:pt idx="0">
                  <c:v>8.7848978905044923</c:v>
                </c:pt>
                <c:pt idx="1">
                  <c:v>0</c:v>
                </c:pt>
                <c:pt idx="2">
                  <c:v>8.8247797133367953</c:v>
                </c:pt>
                <c:pt idx="3">
                  <c:v>9.0573939722434353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Leigh Infirmary (-)</c:v>
                </c:pt>
                <c:pt idx="2">
                  <c:v>Royal Albert Edward Infirmary (315)</c:v>
                </c:pt>
                <c:pt idx="3">
                  <c:v>Wrightington Hospital (209)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Leigh Infirmary (-)</c:v>
                </c:pt>
                <c:pt idx="2">
                  <c:v>Royal Albert Edward Infirmary (315)</c:v>
                </c:pt>
                <c:pt idx="3">
                  <c:v>Wrightington Hospital (209)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Leigh Infirmary (-)</c:v>
                </c:pt>
                <c:pt idx="2">
                  <c:v>Royal Albert Edward Infirmary (315)</c:v>
                </c:pt>
                <c:pt idx="3">
                  <c:v>Wrightington Hospital (209)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1.2151021094955077</c:v>
                </c:pt>
                <c:pt idx="1">
                  <c:v>0</c:v>
                </c:pt>
                <c:pt idx="2">
                  <c:v>1.1752202866632047</c:v>
                </c:pt>
                <c:pt idx="3">
                  <c:v>0.94260602775656466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Leigh Infirmary (-)</c:v>
                </c:pt>
                <c:pt idx="2">
                  <c:v>Royal Albert Edward Infirmary (308)</c:v>
                </c:pt>
                <c:pt idx="3">
                  <c:v>Wrightington Hospital (207)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Leigh Infirmary (-)</c:v>
                </c:pt>
                <c:pt idx="2">
                  <c:v>Royal Albert Edward Infirmary (308)</c:v>
                </c:pt>
                <c:pt idx="3">
                  <c:v>Wrightington Hospital (207)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Leigh Infirmary (-)</c:v>
                </c:pt>
                <c:pt idx="2">
                  <c:v>Royal Albert Edward Infirmary (308)</c:v>
                </c:pt>
                <c:pt idx="3">
                  <c:v>Wrightington Hospital (207)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Leigh Infirmary (-)</c:v>
                </c:pt>
                <c:pt idx="2">
                  <c:v>Royal Albert Edward Infirmary (308)</c:v>
                </c:pt>
                <c:pt idx="3">
                  <c:v>Wrightington Hospital (207)</c:v>
                </c:pt>
              </c:strCache>
            </c:strRef>
          </c:cat>
          <c:val>
            <c:numRef>
              <c:f>Sheet1!$G$2:$G$5</c:f>
              <c:numCache>
                <c:formatCode>0.0;;</c:formatCode>
                <c:ptCount val="4"/>
                <c:pt idx="0">
                  <c:v>8.8687804782461299</c:v>
                </c:pt>
                <c:pt idx="1">
                  <c:v>0</c:v>
                </c:pt>
                <c:pt idx="2">
                  <c:v>8.9107540399525274</c:v>
                </c:pt>
                <c:pt idx="3">
                  <c:v>9.0939952797193477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Leigh Infirmary (-)</c:v>
                </c:pt>
                <c:pt idx="2">
                  <c:v>Royal Albert Edward Infirmary (308)</c:v>
                </c:pt>
                <c:pt idx="3">
                  <c:v>Wrightington Hospital (207)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Leigh Infirmary (-)</c:v>
                </c:pt>
                <c:pt idx="2">
                  <c:v>Royal Albert Edward Infirmary (308)</c:v>
                </c:pt>
                <c:pt idx="3">
                  <c:v>Wrightington Hospital (207)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Leigh Infirmary (-)</c:v>
                </c:pt>
                <c:pt idx="2">
                  <c:v>Royal Albert Edward Infirmary (308)</c:v>
                </c:pt>
                <c:pt idx="3">
                  <c:v>Wrightington Hospital (207)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1.1312195217538701</c:v>
                </c:pt>
                <c:pt idx="1">
                  <c:v>0</c:v>
                </c:pt>
                <c:pt idx="2">
                  <c:v>1.0892459600474726</c:v>
                </c:pt>
                <c:pt idx="3">
                  <c:v>0.90600472028065226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Leigh Infirmary (-)</c:v>
                </c:pt>
                <c:pt idx="2">
                  <c:v>Royal Albert Edward Infirmary (313)</c:v>
                </c:pt>
                <c:pt idx="3">
                  <c:v>Wrightington Hospital (208)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Leigh Infirmary (-)</c:v>
                </c:pt>
                <c:pt idx="2">
                  <c:v>Royal Albert Edward Infirmary (313)</c:v>
                </c:pt>
                <c:pt idx="3">
                  <c:v>Wrightington Hospital (208)</c:v>
                </c:pt>
              </c:strCache>
            </c:strRef>
          </c:cat>
          <c:val>
            <c:numRef>
              <c:f>Sheet1!$E$2:$E$5</c:f>
              <c:numCache>
                <c:formatCode>0.0;;</c:formatCode>
                <c:ptCount val="4"/>
                <c:pt idx="0">
                  <c:v>7.6355946015714631</c:v>
                </c:pt>
                <c:pt idx="1">
                  <c:v>0</c:v>
                </c:pt>
                <c:pt idx="2">
                  <c:v>7.3070183398667314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Leigh Infirmary (-)</c:v>
                </c:pt>
                <c:pt idx="2">
                  <c:v>Royal Albert Edward Infirmary (313)</c:v>
                </c:pt>
                <c:pt idx="3">
                  <c:v>Wrightington Hospital (208)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Leigh Infirmary (-)</c:v>
                </c:pt>
                <c:pt idx="2">
                  <c:v>Royal Albert Edward Infirmary (313)</c:v>
                </c:pt>
                <c:pt idx="3">
                  <c:v>Wrightington Hospital (208)</c:v>
                </c:pt>
              </c:strCache>
            </c:strRef>
          </c:cat>
          <c:val>
            <c:numRef>
              <c:f>Sheet1!$G$2:$G$5</c:f>
              <c:numCache>
                <c:formatCode>0.0;;</c:formatCode>
                <c:ptCount val="4"/>
                <c:pt idx="0">
                  <c:v>0</c:v>
                </c:pt>
                <c:pt idx="1">
                  <c:v>0</c:v>
                </c:pt>
                <c:pt idx="2">
                  <c:v>0</c:v>
                </c:pt>
                <c:pt idx="3">
                  <c:v>8.5930755402869679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Leigh Infirmary (-)</c:v>
                </c:pt>
                <c:pt idx="2">
                  <c:v>Royal Albert Edward Infirmary (313)</c:v>
                </c:pt>
                <c:pt idx="3">
                  <c:v>Wrightington Hospital (208)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Leigh Infirmary (-)</c:v>
                </c:pt>
                <c:pt idx="2">
                  <c:v>Royal Albert Edward Infirmary (313)</c:v>
                </c:pt>
                <c:pt idx="3">
                  <c:v>Wrightington Hospital (208)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Leigh Infirmary (-)</c:v>
                </c:pt>
                <c:pt idx="2">
                  <c:v>Royal Albert Edward Infirmary (313)</c:v>
                </c:pt>
                <c:pt idx="3">
                  <c:v>Wrightington Hospital (208)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2.3644053984285369</c:v>
                </c:pt>
                <c:pt idx="1">
                  <c:v>0</c:v>
                </c:pt>
                <c:pt idx="2">
                  <c:v>2.6929816601332686</c:v>
                </c:pt>
                <c:pt idx="3">
                  <c:v>1.4069244597130321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6.4443400277466889</c:v>
                </c:pt>
                <c:pt idx="1">
                  <c:v>5.9782415001466882</c:v>
                </c:pt>
                <c:pt idx="2">
                  <c:v>5.3301389493682123</c:v>
                </c:pt>
                <c:pt idx="3">
                  <c:v>5.8659631527358584</c:v>
                </c:pt>
                <c:pt idx="4">
                  <c:v>5.4747761871901144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6.2465963682619261</c:v>
                </c:pt>
                <c:pt idx="1">
                  <c:v>5.8216777719575523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8.4231947466101911</c:v>
                </c:pt>
                <c:pt idx="1">
                  <c:v>8.0441372749254647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8.5195662582119027</c:v>
                </c:pt>
                <c:pt idx="1">
                  <c:v>8.1440049250625162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9.2178062247075658</c:v>
                </c:pt>
                <c:pt idx="1">
                  <c:v>9.2471500544624785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0.29467854612878597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0.39389878655490218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0.1098160366970049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1.1464637826559025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0.1098160366970049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0.39389878655490307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0.50813492106735225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7.9877749608170028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3.7361814661946369</c:v>
                </c:pt>
                <c:pt idx="1">
                  <c:v>3.3627762836939619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7.018006756726102</c:v>
                </c:pt>
                <c:pt idx="1">
                  <c:v>6.2607708721459154</c:v>
                </c:pt>
                <c:pt idx="2">
                  <c:v>6.2067904056997341</c:v>
                </c:pt>
                <c:pt idx="3">
                  <c:v>6.4735380774368156</c:v>
                </c:pt>
                <c:pt idx="4">
                  <c:v>5.6478514332335727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9.3025602948545387</c:v>
                </c:pt>
                <c:pt idx="1">
                  <c:v>9.3572894441666072</c:v>
                </c:pt>
                <c:pt idx="2">
                  <c:v>9.3961914354923604</c:v>
                </c:pt>
                <c:pt idx="3">
                  <c:v>9.2316282131100209</c:v>
                </c:pt>
                <c:pt idx="4">
                  <c:v>9.1797658907755775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8.4703543377182999</c:v>
                </c:pt>
                <c:pt idx="1">
                  <c:v>8.3287834442808464</c:v>
                </c:pt>
                <c:pt idx="2">
                  <c:v>8.4270772572644823</c:v>
                </c:pt>
                <c:pt idx="3">
                  <c:v>8.3143898226567732</c:v>
                </c:pt>
                <c:pt idx="4">
                  <c:v>8.122260663159107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7.825021615624884</c:v>
                </c:pt>
                <c:pt idx="1">
                  <c:v>7.9086425530891464</c:v>
                </c:pt>
                <c:pt idx="2">
                  <c:v>7.3281746488013342</c:v>
                </c:pt>
                <c:pt idx="3">
                  <c:v>7.6001704809638371</c:v>
                </c:pt>
                <c:pt idx="4">
                  <c:v>7.3672446673407723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9.4787857317584852</c:v>
                </c:pt>
                <c:pt idx="1">
                  <c:v>9.4491903425430213</c:v>
                </c:pt>
                <c:pt idx="2">
                  <c:v>9.5983869184137554</c:v>
                </c:pt>
                <c:pt idx="3">
                  <c:v>9.4172425372233484</c:v>
                </c:pt>
                <c:pt idx="4">
                  <c:v>9.1239347965023896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8.6827941764071497</c:v>
                </c:pt>
                <c:pt idx="1">
                  <c:v>8.6282519053435767</c:v>
                </c:pt>
                <c:pt idx="2">
                  <c:v>8.8142941234114787</c:v>
                </c:pt>
                <c:pt idx="3">
                  <c:v>8.4373284773828363</c:v>
                </c:pt>
                <c:pt idx="4">
                  <c:v>8.3367013798978178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9.0838787359977022</c:v>
                </c:pt>
                <c:pt idx="1">
                  <c:v>9.0154182253869148</c:v>
                </c:pt>
                <c:pt idx="2">
                  <c:v>9.0647662736356605</c:v>
                </c:pt>
                <c:pt idx="3">
                  <c:v>9.0348064154473686</c:v>
                </c:pt>
                <c:pt idx="4">
                  <c:v>8.7421443014507751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8.3526084365598585</c:v>
                </c:pt>
                <c:pt idx="1">
                  <c:v>8.5026800134039942</c:v>
                </c:pt>
                <c:pt idx="2">
                  <c:v>8.4125172990760291</c:v>
                </c:pt>
                <c:pt idx="3">
                  <c:v>8.3603010303984622</c:v>
                </c:pt>
                <c:pt idx="4">
                  <c:v>8.4286244659641447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8.9564088795823569</c:v>
                </c:pt>
                <c:pt idx="1">
                  <c:v>8.680497784326997</c:v>
                </c:pt>
                <c:pt idx="2">
                  <c:v>8.6925334912496783</c:v>
                </c:pt>
                <c:pt idx="3">
                  <c:v>8.6476541680296481</c:v>
                </c:pt>
                <c:pt idx="4">
                  <c:v>8.4871792313256016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0.28076206770132295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0.59179324577212178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0.16498753236370511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1.7224463396602925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0.16498753236370511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0.59179324577212178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0.4676987303997624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6.6665547453428662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9.1413840731984308</c:v>
                </c:pt>
                <c:pt idx="1">
                  <c:v>9.0126435192367218</c:v>
                </c:pt>
                <c:pt idx="2">
                  <c:v>9.0214794553864728</c:v>
                </c:pt>
                <c:pt idx="3">
                  <c:v>8.8572199717620084</c:v>
                </c:pt>
                <c:pt idx="4">
                  <c:v>8.604841394441447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8.7278835856213526</c:v>
                </c:pt>
                <c:pt idx="1">
                  <c:v>8.603160055080556</c:v>
                </c:pt>
                <c:pt idx="2">
                  <c:v>8.6950703757389611</c:v>
                </c:pt>
                <c:pt idx="3">
                  <c:v>8.4304807837198563</c:v>
                </c:pt>
                <c:pt idx="4">
                  <c:v>8.5142622934983905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7.7740345349712117</c:v>
                </c:pt>
                <c:pt idx="1">
                  <c:v>7.0714089096612716</c:v>
                </c:pt>
                <c:pt idx="2">
                  <c:v>6.9181423565470217</c:v>
                </c:pt>
                <c:pt idx="3">
                  <c:v>7.1979894204162207</c:v>
                </c:pt>
                <c:pt idx="4">
                  <c:v>6.8034888375093674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8.2999632237900656</c:v>
                </c:pt>
                <c:pt idx="1">
                  <c:v>7.9234540913834914</c:v>
                </c:pt>
                <c:pt idx="2">
                  <c:v>8.0613210185953736</c:v>
                </c:pt>
                <c:pt idx="3">
                  <c:v>7.9031213267037526</c:v>
                </c:pt>
                <c:pt idx="4">
                  <c:v>7.6657166155285559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7.3845306573119478</c:v>
                </c:pt>
                <c:pt idx="1">
                  <c:v>6.960390550248821</c:v>
                </c:pt>
                <c:pt idx="2">
                  <c:v>7.0999414851496274</c:v>
                </c:pt>
                <c:pt idx="3">
                  <c:v>6.7698529467309454</c:v>
                </c:pt>
                <c:pt idx="4">
                  <c:v>6.930477164861844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8.6740559875373542</c:v>
                </c:pt>
                <c:pt idx="1">
                  <c:v>8.6947951254318276</c:v>
                </c:pt>
                <c:pt idx="2">
                  <c:v>8.8753556610505697</c:v>
                </c:pt>
                <c:pt idx="3">
                  <c:v>8.5635231441575002</c:v>
                </c:pt>
                <c:pt idx="4">
                  <c:v>8.5543771466355807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7.6688001665583183</c:v>
                </c:pt>
                <c:pt idx="1">
                  <c:v>7.711859244680328</c:v>
                </c:pt>
                <c:pt idx="2">
                  <c:v>7.7055028784726964</c:v>
                </c:pt>
                <c:pt idx="3">
                  <c:v>7.746291644440551</c:v>
                </c:pt>
                <c:pt idx="4">
                  <c:v>7.31019747014878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9.5144744484625541</c:v>
                </c:pt>
                <c:pt idx="1">
                  <c:v>9.4854282345424039</c:v>
                </c:pt>
                <c:pt idx="2">
                  <c:v>9.5466834786011798</c:v>
                </c:pt>
                <c:pt idx="3">
                  <c:v>9.4723556249696816</c:v>
                </c:pt>
                <c:pt idx="4">
                  <c:v>9.2710940780071116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8.9787585550733411</c:v>
                </c:pt>
                <c:pt idx="1">
                  <c:v>8.8132740453012524</c:v>
                </c:pt>
                <c:pt idx="2">
                  <c:v>8.6770324638214475</c:v>
                </c:pt>
                <c:pt idx="3">
                  <c:v>8.753158350396788</c:v>
                </c:pt>
                <c:pt idx="4">
                  <c:v>8.3530200374517012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8.5761250483664249</c:v>
                </c:pt>
                <c:pt idx="1">
                  <c:v>8.144043928690369</c:v>
                </c:pt>
                <c:pt idx="2">
                  <c:v>8.2796872684994653</c:v>
                </c:pt>
                <c:pt idx="3">
                  <c:v>8.2304933329915801</c:v>
                </c:pt>
                <c:pt idx="4">
                  <c:v>8.0711620690775074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7.1355315665218093</c:v>
                </c:pt>
                <c:pt idx="1">
                  <c:v>6.8845737133634826</c:v>
                </c:pt>
                <c:pt idx="2">
                  <c:v>6.90863604032997</c:v>
                </c:pt>
                <c:pt idx="3">
                  <c:v>6.2021002561088414</c:v>
                </c:pt>
                <c:pt idx="4">
                  <c:v>6.357340404188208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5.4820722833925926</c:v>
                </c:pt>
                <c:pt idx="1">
                  <c:v>5.0803150916940956</c:v>
                </c:pt>
                <c:pt idx="2">
                  <c:v>5.1827803655707578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8.8914940161639926</c:v>
                </c:pt>
                <c:pt idx="1">
                  <c:v>8.7377073386849062</c:v>
                </c:pt>
                <c:pt idx="2">
                  <c:v>8.3948950078480973</c:v>
                </c:pt>
                <c:pt idx="3">
                  <c:v>8.5508964367788458</c:v>
                </c:pt>
                <c:pt idx="4">
                  <c:v>8.541786925796929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7.139286008321255</c:v>
                </c:pt>
                <c:pt idx="1">
                  <c:v>6.6411657501416439</c:v>
                </c:pt>
                <c:pt idx="2">
                  <c:v>6.6279054488334888</c:v>
                </c:pt>
                <c:pt idx="3">
                  <c:v>6.3607785135327566</c:v>
                </c:pt>
                <c:pt idx="4">
                  <c:v>6.5079097749671329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6.9660782285663014</c:v>
                </c:pt>
                <c:pt idx="1">
                  <c:v>7.616945198861254</c:v>
                </c:pt>
                <c:pt idx="2">
                  <c:v>7.815753106396004</c:v>
                </c:pt>
                <c:pt idx="3">
                  <c:v>7.4634273408522693</c:v>
                </c:pt>
                <c:pt idx="4">
                  <c:v>7.4645314208700553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9.0323035279480735</c:v>
                </c:pt>
                <c:pt idx="1">
                  <c:v>8.9054745810618456</c:v>
                </c:pt>
                <c:pt idx="2">
                  <c:v>8.84245610577773</c:v>
                </c:pt>
                <c:pt idx="3">
                  <c:v>8.7367515172994832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4.2313217841694506</c:v>
                </c:pt>
                <c:pt idx="1">
                  <c:v>4.1136229211656641</c:v>
                </c:pt>
                <c:pt idx="2">
                  <c:v>4.1550887333526463</c:v>
                </c:pt>
                <c:pt idx="3">
                  <c:v>3.709392944953295</c:v>
                </c:pt>
                <c:pt idx="4">
                  <c:v>4.0679067730222433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6.497736599230568</c:v>
                </c:pt>
                <c:pt idx="1">
                  <c:v>6.5915217243234769</c:v>
                </c:pt>
                <c:pt idx="2">
                  <c:v>6.6977095989744484</c:v>
                </c:pt>
                <c:pt idx="3">
                  <c:v>6.3170147749529857</c:v>
                </c:pt>
                <c:pt idx="4">
                  <c:v>6.4095364008320388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7.4269518983414002</c:v>
                </c:pt>
                <c:pt idx="1">
                  <c:v>7.1591517199699224</c:v>
                </c:pt>
                <c:pt idx="2">
                  <c:v>7.3174588229686943</c:v>
                </c:pt>
                <c:pt idx="3">
                  <c:v>7.2335004084747494</c:v>
                </c:pt>
                <c:pt idx="4">
                  <c:v>7.34789098324182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8.0502902253485775</c:v>
                </c:pt>
                <c:pt idx="1">
                  <c:v>7.7741312030440008</c:v>
                </c:pt>
                <c:pt idx="2">
                  <c:v>8.1923737046240745</c:v>
                </c:pt>
                <c:pt idx="3">
                  <c:v>7.7508652479352316</c:v>
                </c:pt>
                <c:pt idx="4">
                  <c:v>8.0864447359849603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8.9383696737644236</c:v>
                </c:pt>
                <c:pt idx="1">
                  <c:v>8.7848978905044923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9.0396942425896363</c:v>
                </c:pt>
                <c:pt idx="1">
                  <c:v>8.9922559655023715</c:v>
                </c:pt>
                <c:pt idx="2">
                  <c:v>8.950116042997676</c:v>
                </c:pt>
                <c:pt idx="3">
                  <c:v>9.0615757808692372</c:v>
                </c:pt>
                <c:pt idx="4">
                  <c:v>8.8687804782461299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8.1204382811043843</c:v>
                </c:pt>
                <c:pt idx="1">
                  <c:v>8.0064235861660205</c:v>
                </c:pt>
                <c:pt idx="2">
                  <c:v>7.9213901251938026</c:v>
                </c:pt>
                <c:pt idx="3">
                  <c:v>7.9072265326134827</c:v>
                </c:pt>
                <c:pt idx="4">
                  <c:v>7.6355946015714631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7.0639090905873037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0.83037475345167655</c:v>
                </c:pt>
                <c:pt idx="1">
                  <c:v>0.16962524654832351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0.34208435719958841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0.10870467239105785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1.1348612975869812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0.10870467239105785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0.38991243752337734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1.2961189567622879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3.3627762836939619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0.35210961755065462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0.19665532711293565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5.4826034900429477E-2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0.5723759958064889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5.4826034900429477E-2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7.5673966668102111E-2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9.2471500544624785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0.18340359883112445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0.31326741094009147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8.7336612018168225E-2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0.91178179062285736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8.7336612018168225E-2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0.31326741094009236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7.1525363208326809E-2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8.1440049250625162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8.9535908872831804E-2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0.28076233094401193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7.8274438740337793E-2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0.81717399227503584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7.8274438740335128E-2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0.28076233094401282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0.34645495815036043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8.0441372749254647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7.7921005214776962E-2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0.15599803850783101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1.6285973041264121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0.15599803850783101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0.55954885935940357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1.3469091030729228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5.8216777719575523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2.9783718975494367E-2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0.25535465770411392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7.1190969402179505E-2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0.74322358124212329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7.1190969402179505E-2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0.25535465770411392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0.25949705559812308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9.1797658907755775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0.26800812421065601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0.18721243965762557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1.9544712064442527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0.18721243965762469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0.67151169380284781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0.60430975533563824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5.6478514332335727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7.6244303340475286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3.9033457249070633E-2</c:v>
                </c:pt>
                <c:pt idx="1">
                  <c:v>4.8327137546468397E-2</c:v>
                </c:pt>
                <c:pt idx="2">
                  <c:v>0.21189591078066911</c:v>
                </c:pt>
                <c:pt idx="3">
                  <c:v>0.70074349442379169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0.16589895930129117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5.9234578952509054E-2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0.61840056782685693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5.9234578952509054E-2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0.10269955598270997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9.1239347965023896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0.59330904112367033</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0.17904213170193017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1.8691743550363444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0.17904213170193106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0.6422056426437841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0.3992893280330545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5.7720372753987332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0.12159515504198115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0.44063734528978049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0.12284639743024162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1.2824988928722334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0.12284639743024073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0.44063734528978138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0.18204826358618043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7.7366742678366451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0.44872643235705656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0.34569730505862406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9.6377824035470461E-2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1.0061707563961262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9.6377824035469573E-2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0.34569730505862317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0.50374332994026183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7.3672446673407723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0.31523875846315175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0.10574011328888044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1.1039117227851989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0.10574011328887956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0.37927887007603012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0.48396423696943813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8.122260663159107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8.5024900491042459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0.19819464125915331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7.4466558354483681E-2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0.77742026338103898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7.4466558354483681E-2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0.26710385711407625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0.14882402209087253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8.4286244659641447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0.19818331310228388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6.4628585188264864E-2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0.6747132246911427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6.4628585188264864E-2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0.23181606300960134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0.11828796702992861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8.7421443014507751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0.94423791821561343</c:v>
                </c:pt>
                <c:pt idx="1">
                  <c:v>1.858736059479554E-3</c:v>
                </c:pt>
                <c:pt idx="2">
                  <c:v>3.7174721189591081E-3</c:v>
                </c:pt>
                <c:pt idx="3">
                  <c:v>7.4349442379182153E-3</c:v>
                </c:pt>
                <c:pt idx="4">
                  <c:v>1.858736059479554E-3</c:v>
                </c:pt>
                <c:pt idx="5">
                  <c:v>4.0892193308550193E-2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0.24375733551036749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7.3936855103699628E-2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0.7718902368854117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7.3936855103699628E-2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0.26520386623847969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0.37355770215949669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8.3367013798978178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8.1024429391937023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0.23800727303906921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0.37582622697069912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0.10477754220489111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1.0938626177617516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0.10477754220489111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0.37582622697069823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0.76952997051241745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6.8034888375093674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0.10388987106086667</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0.27989727871831782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7.8033268647397236E-2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0.81465621085321516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7.8033268647397236E-2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0.27989727871831782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0.1177759877836877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8.5142622934983905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0.10325105962331094</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0.20126229659100758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5.6110423546789079E-2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0.58578483034646212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5.6110423546789079E-2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0.20126229659100758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0.36348842029897277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8.604841394441447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6.8338219856618032E-2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0.24499660175390137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6.8303220845535861E-2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0.71307589759601697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6.8303220845535861E-2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0.24499660175390225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0.4106352114157108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8.4871792313256016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0.18679245283018869</c:v>
                </c:pt>
                <c:pt idx="1">
                  <c:v>0</c:v>
                </c:pt>
                <c:pt idx="2">
                  <c:v>0.76603773584905666</c:v>
                </c:pt>
                <c:pt idx="3">
                  <c:v>0</c:v>
                </c:pt>
                <c:pt idx="4">
                  <c:v>0</c:v>
                </c:pt>
                <c:pt idx="5">
                  <c:v>5.6603773584905656E-3</c:v>
                </c:pt>
                <c:pt idx="6">
                  <c:v>0</c:v>
                </c:pt>
                <c:pt idx="7">
                  <c:v>1.132075471698113E-2</c:v>
                </c:pt>
                <c:pt idx="8">
                  <c:v>3.0188679245283019E-2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8.0222920831015827</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0.22406738037739693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0.32701422237952382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9.1169120269089632E-2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0.95179263092056132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9.1169120269089632E-2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0.32701422237952293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0.63861989217888926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7.31019747014878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0.18873259282833921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6.3121197541907037E-2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0.65897631235163701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6.3121197541907037E-2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0.22640921914027956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0.28158787311286737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8.5543771466355807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0.14954425474186639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0.26916612244117566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7.5041502509098912E-2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0.78342259846926865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7.5041502509098912E-2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0.26916612244117477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0.57087424304354606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6.930477164861844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0.15802335443932591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0.27560502150788313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7.6836619428300779E-2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0.80216336343764905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7.6836619428300779E-2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0.27560502150788402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0.59168580518916158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7.6657166155285559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0.31089595026264938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0.23935023771836583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6.672905676761598E-2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0.69664184882159308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6.6729056767615091E-2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0.23935023771836761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0.65875738870855471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8.0711620690775074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0.27676740820281864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0.20116573156616191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5.6083501939831137E-2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0.58550377260412745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5.6083501939831137E-2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0.20116573156616191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0.30719427708148395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8.3530200374517012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5.9201505989587844E-3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0.14923841993428688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4.1606555692759173E-2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0.43436651565212969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4.1606555692759173E-2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0.14923841993428688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3.4137024548138939E-2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9.2710940780071116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38</c:v>
                </c:pt>
                <c:pt idx="4" formatCode="0">
                  <c:v>3</c:v>
                </c:pt>
                <c:pt idx="5" formatCode="0">
                  <c:v>4</c:v>
                </c:pt>
                <c:pt idx="6"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8.5355821838538084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9.0774671436336263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7.4667315343289467</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0.51102392107439343</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0.47123846285374782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0.13137776021702585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1.371565105293767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0.13137776021702674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0.47123846285374782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0.60974497984053322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7.9217880576985067</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0.34409707236816978</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0.56605530841678586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0.15781198785939399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1.6475346770064503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0.15781198785939399</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0.56605530841678675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0.32437459740872576</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7.0116750109593857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6.837627708758661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0.30729833730280376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8.6880364195360826E-2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0.90701862833348024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8.6880364195359938E-2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0.3116308971013364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0.78389167116376424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6.5079097749671329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1.2366484278719172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0.43615947466873717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0.12159800058001213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1.2694658075577392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0.12159800058001125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0.43615947466873806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0.23844256649073614</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8.541786925796929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9.8793707082692528E-2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0.33732283014151765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9.4043083040560305E-2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0.9817963929328748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9.4043083040559416E-2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0.33732283014151854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1.0929981111346256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5.1827803655707578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0.29307925687079539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8.7404227020286385E-2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0.91248768161494986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8.7404227020286385E-2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0.31350993897231749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0.5319379301061975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6.357340404188208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0.29218177588336669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0.30058031514834216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8.3799544566828921E-2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0.87485531019486906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8.3799544566828921E-2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0.30058031514834216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1.3517597446691667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6.4095364008320388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0.34373775720690913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0.10815023231866272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1.1290730221968683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0.10815023231866316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0.38792371822242266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0.46090093488482253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4.0679067730222433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3.5647877282031004E-2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0.1524164684952769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4.2492571870800688E-2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0.44361639836073508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4.2492571870800688E-2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0.1524164684952769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0.17594195416062597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8.7367515172994832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0.38625869974588323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0.1077692820991869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1.1250959561620624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0.10776928209918601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0.38655728911331622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0.58058685426158085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7.4645314208700553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3.5512903873992379</c:v>
                </c:pt>
                <c:pt idx="1">
                  <c:v>5.4747761871901144</c:v>
                </c:pt>
                <c:pt idx="2">
                  <c:v>5.6478514332335727</c:v>
                </c:pt>
                <c:pt idx="3" formatCode="General">
                  <c:v>6.8034888375093674</c:v>
                </c:pt>
                <c:pt idx="4">
                  <c:v>5.8216777719575523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6.6213835006130024</c:v>
                </c:pt>
                <c:pt idx="2">
                  <c:v>6.5850200196343787</c:v>
                </c:pt>
                <c:pt idx="3" formatCode="General">
                  <c:v>7.5540678216351358</c:v>
                </c:pt>
                <c:pt idx="4">
                  <c:v>6.5325733279171949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0.46929022337035065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0.36120031826046795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0.10069994820746331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1.0512931171766748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0.10069994820746331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0.36120031826046795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0.45623379942171471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6.511025494571661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0.18178215157995048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0.34047500163804223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9.4921884886499441E-2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0.9909709590418343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9.4921884886497665E-2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0.34047500163804401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0.37890960664824824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8.0864447359849603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0.63496255730798357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0.5037326532201547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0.14043689754752275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1.4661412087837924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0.14043689754752187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0.5037326532201547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0.65331447876536508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7.34789098324182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8.7848978905044923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0.30838398218765306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0.21854611346869923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6.0929022469382588E-2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0.63609031681327366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6.0929022469382588E-2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0.21854611346869923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0.18221416005757263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8.7848978905044923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8.8687804782461299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9.0774671436336263</c:v>
                </c:pt>
                <c:pt idx="1">
                  <c:v>7.9217880576985067</c:v>
                </c:pt>
                <c:pt idx="2">
                  <c:v>7.9877749608170028</c:v>
                </c:pt>
                <c:pt idx="3">
                  <c:v>8.541786925796929</c:v>
                </c:pt>
                <c:pt idx="4">
                  <c:v>9.1797658907755775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7.2955149638519314</c:v>
                </c:pt>
                <c:pt idx="2">
                  <c:v>7.637202179542828</c:v>
                </c:pt>
                <c:pt idx="3">
                  <c:v>8.2169881909637006</c:v>
                </c:pt>
                <c:pt idx="4">
                  <c:v>8.9376783155810227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0.15829345646200821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0.18816501094532256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5.2458998230967779E-2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0.54766447010061015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5.2458998230967779E-2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0.18816501094532256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0.20924448914393778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8.8687804782461299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7.6355946015714631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4.096755963428933E-2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0.27900307764071108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7.7783972072478669E-2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0.81205359011692479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7.7783972072477781E-2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0.27900307764071108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0.49429282033334054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7.6355946015714631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Leigh Infirmary (-)</c:v>
                </c:pt>
                <c:pt idx="2">
                  <c:v>Royal Albert Edward Infirmary (42)</c:v>
                </c:pt>
                <c:pt idx="3">
                  <c:v>Wrightington Hospital (196)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Leigh Infirmary (-)</c:v>
                </c:pt>
                <c:pt idx="2">
                  <c:v>Royal Albert Edward Infirmary (42)</c:v>
                </c:pt>
                <c:pt idx="3">
                  <c:v>Wrightington Hospital (196)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Leigh Infirmary (-)</c:v>
                </c:pt>
                <c:pt idx="2">
                  <c:v>Royal Albert Edward Infirmary (42)</c:v>
                </c:pt>
                <c:pt idx="3">
                  <c:v>Wrightington Hospital (196)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Leigh Infirmary (-)</c:v>
                </c:pt>
                <c:pt idx="2">
                  <c:v>Royal Albert Edward Infirmary (42)</c:v>
                </c:pt>
                <c:pt idx="3">
                  <c:v>Wrightington Hospital (196)</c:v>
                </c:pt>
              </c:strCache>
            </c:strRef>
          </c:cat>
          <c:val>
            <c:numRef>
              <c:f>Sheet1!$G$2:$G$5</c:f>
              <c:numCache>
                <c:formatCode>0.0;;</c:formatCode>
                <c:ptCount val="4"/>
                <c:pt idx="0">
                  <c:v>6.6665547453428662</c:v>
                </c:pt>
                <c:pt idx="1">
                  <c:v>0</c:v>
                </c:pt>
                <c:pt idx="2">
                  <c:v>6.1848314470686416</c:v>
                </c:pt>
                <c:pt idx="3">
                  <c:v>6.5965015559354256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Leigh Infirmary (-)</c:v>
                </c:pt>
                <c:pt idx="2">
                  <c:v>Royal Albert Edward Infirmary (42)</c:v>
                </c:pt>
                <c:pt idx="3">
                  <c:v>Wrightington Hospital (196)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Leigh Infirmary (-)</c:v>
                </c:pt>
                <c:pt idx="2">
                  <c:v>Royal Albert Edward Infirmary (42)</c:v>
                </c:pt>
                <c:pt idx="3">
                  <c:v>Wrightington Hospital (196)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Leigh Infirmary (-)</c:v>
                </c:pt>
                <c:pt idx="2">
                  <c:v>Royal Albert Edward Infirmary (42)</c:v>
                </c:pt>
                <c:pt idx="3">
                  <c:v>Wrightington Hospital (196)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3.3334452546571338</c:v>
                </c:pt>
                <c:pt idx="1">
                  <c:v>0</c:v>
                </c:pt>
                <c:pt idx="2">
                  <c:v>3.8151685529313584</c:v>
                </c:pt>
                <c:pt idx="3">
                  <c:v>3.4034984440645744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Leigh Infirmary (-)</c:v>
                </c:pt>
                <c:pt idx="2">
                  <c:v>Royal Albert Edward Infirmary (45)</c:v>
                </c:pt>
                <c:pt idx="3">
                  <c:v>Wrightington Hospital (200)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Leigh Infirmary (-)</c:v>
                </c:pt>
                <c:pt idx="2">
                  <c:v>Royal Albert Edward Infirmary (45)</c:v>
                </c:pt>
                <c:pt idx="3">
                  <c:v>Wrightington Hospital (200)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Leigh Infirmary (-)</c:v>
                </c:pt>
                <c:pt idx="2">
                  <c:v>Royal Albert Edward Infirmary (45)</c:v>
                </c:pt>
                <c:pt idx="3">
                  <c:v>Wrightington Hospital (200)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Leigh Infirmary (-)</c:v>
                </c:pt>
                <c:pt idx="2">
                  <c:v>Royal Albert Edward Infirmary (45)</c:v>
                </c:pt>
                <c:pt idx="3">
                  <c:v>Wrightington Hospital (200)</c:v>
                </c:pt>
              </c:strCache>
            </c:strRef>
          </c:cat>
          <c:val>
            <c:numRef>
              <c:f>Sheet1!$G$2:$G$5</c:f>
              <c:numCache>
                <c:formatCode>0.0;;</c:formatCode>
                <c:ptCount val="4"/>
                <c:pt idx="0">
                  <c:v>7.9877749608170028</c:v>
                </c:pt>
                <c:pt idx="1">
                  <c:v>0</c:v>
                </c:pt>
                <c:pt idx="2">
                  <c:v>7.7110090131275291</c:v>
                </c:pt>
                <c:pt idx="3">
                  <c:v>8.1111927704779454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Leigh Infirmary (-)</c:v>
                </c:pt>
                <c:pt idx="2">
                  <c:v>Royal Albert Edward Infirmary (45)</c:v>
                </c:pt>
                <c:pt idx="3">
                  <c:v>Wrightington Hospital (200)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Leigh Infirmary (-)</c:v>
                </c:pt>
                <c:pt idx="2">
                  <c:v>Royal Albert Edward Infirmary (45)</c:v>
                </c:pt>
                <c:pt idx="3">
                  <c:v>Wrightington Hospital (200)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Leigh Infirmary (-)</c:v>
                </c:pt>
                <c:pt idx="2">
                  <c:v>Royal Albert Edward Infirmary (45)</c:v>
                </c:pt>
                <c:pt idx="3">
                  <c:v>Wrightington Hospital (200)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2.0122250391829972</c:v>
                </c:pt>
                <c:pt idx="1">
                  <c:v>0</c:v>
                </c:pt>
                <c:pt idx="2">
                  <c:v>2.2889909868724709</c:v>
                </c:pt>
                <c:pt idx="3">
                  <c:v>1.8888072295220546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(213)</c:v>
                </c:pt>
              </c:strCache>
            </c:strRef>
          </c:cat>
          <c:val>
            <c:numRef>
              <c:f>Sheet1!$E$2:$E$5</c:f>
              <c:numCache>
                <c:formatCode>0.0;;</c:formatCode>
                <c:ptCount val="4"/>
                <c:pt idx="0">
                  <c:v>5.4747761871901144</c:v>
                </c:pt>
                <c:pt idx="1">
                  <c:v>0</c:v>
                </c:pt>
                <c:pt idx="2">
                  <c:v>4.8014306103118214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(213)</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(213)</c:v>
                </c:pt>
              </c:strCache>
            </c:strRef>
          </c:cat>
          <c:val>
            <c:numRef>
              <c:f>Sheet1!$H$2:$H$5</c:f>
              <c:numCache>
                <c:formatCode>0.0;;</c:formatCode>
                <c:ptCount val="4"/>
                <c:pt idx="0">
                  <c:v>0</c:v>
                </c:pt>
                <c:pt idx="1">
                  <c:v>0</c:v>
                </c:pt>
                <c:pt idx="2">
                  <c:v>0</c:v>
                </c:pt>
                <c:pt idx="3">
                  <c:v>8.5069905179243914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(306)</c:v>
                </c:pt>
                <c:pt idx="3">
                  <c:v>Wrightington Hospital (213)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4.5252238128098856</c:v>
                </c:pt>
                <c:pt idx="1">
                  <c:v>0</c:v>
                </c:pt>
                <c:pt idx="2">
                  <c:v>5.1985693896881786</c:v>
                </c:pt>
                <c:pt idx="3">
                  <c:v>1.4930094820756086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Leigh Infirmary (-)</c:v>
                </c:pt>
                <c:pt idx="2">
                  <c:v>Royal Albert Edward Infirmary (230)</c:v>
                </c:pt>
                <c:pt idx="3">
                  <c:v>Wrightington Hospital (44)</c:v>
                </c:pt>
              </c:strCache>
            </c:strRef>
          </c:cat>
          <c:val>
            <c:numRef>
              <c:f>Sheet1!$D$2:$D$5</c:f>
              <c:numCache>
                <c:formatCode>0.0;;</c:formatCode>
                <c:ptCount val="4"/>
                <c:pt idx="0">
                  <c:v>3.5512903873992379</c:v>
                </c:pt>
                <c:pt idx="1">
                  <c:v>0</c:v>
                </c:pt>
                <c:pt idx="2">
                  <c:v>3.630505285750802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Leigh Infirmary (-)</c:v>
                </c:pt>
                <c:pt idx="2">
                  <c:v>Royal Albert Edward Infirmary (230)</c:v>
                </c:pt>
                <c:pt idx="3">
                  <c:v>Wrightington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Leigh Infirmary (-)</c:v>
                </c:pt>
                <c:pt idx="2">
                  <c:v>Royal Albert Edward Infirmary (230)</c:v>
                </c:pt>
                <c:pt idx="3">
                  <c:v>Wrightington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Leigh Infirmary (-)</c:v>
                </c:pt>
                <c:pt idx="2">
                  <c:v>Royal Albert Edward Infirmary (230)</c:v>
                </c:pt>
                <c:pt idx="3">
                  <c:v>Wrightington Hospital (44)</c:v>
                </c:pt>
              </c:strCache>
            </c:strRef>
          </c:cat>
          <c:val>
            <c:numRef>
              <c:f>Sheet1!$G$2:$G$5</c:f>
              <c:numCache>
                <c:formatCode>0.0;;</c:formatCode>
                <c:ptCount val="4"/>
                <c:pt idx="0">
                  <c:v>0</c:v>
                </c:pt>
                <c:pt idx="1">
                  <c:v>0</c:v>
                </c:pt>
                <c:pt idx="2">
                  <c:v>0</c:v>
                </c:pt>
                <c:pt idx="3">
                  <c:v>5.7010366366655862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Leigh Infirmary (-)</c:v>
                </c:pt>
                <c:pt idx="2">
                  <c:v>Royal Albert Edward Infirmary (230)</c:v>
                </c:pt>
                <c:pt idx="3">
                  <c:v>Wrightington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Leigh Infirmary (-)</c:v>
                </c:pt>
                <c:pt idx="2">
                  <c:v>Royal Albert Edward Infirmary (230)</c:v>
                </c:pt>
                <c:pt idx="3">
                  <c:v>Wrightington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Leigh Infirmary (-)</c:v>
                </c:pt>
                <c:pt idx="2">
                  <c:v>Royal Albert Edward Infirmary (230)</c:v>
                </c:pt>
                <c:pt idx="3">
                  <c:v>Wrightington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6.4487096126007621</c:v>
                </c:pt>
                <c:pt idx="1">
                  <c:v>0</c:v>
                </c:pt>
                <c:pt idx="2">
                  <c:v>6.369494714249198</c:v>
                </c:pt>
                <c:pt idx="3">
                  <c:v>4.2989633633344138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Sheet1!$E$2:$E$5</c:f>
              <c:numCache>
                <c:formatCode>0.0;;</c:formatCode>
                <c:ptCount val="4"/>
                <c:pt idx="0">
                  <c:v>0</c:v>
                </c:pt>
                <c:pt idx="1">
                  <c:v>0</c:v>
                </c:pt>
                <c:pt idx="2">
                  <c:v>7.6878626734355713</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Sheet1!$G$2:$G$5</c:f>
              <c:numCache>
                <c:formatCode>0.0;;</c:formatCode>
                <c:ptCount val="4"/>
                <c:pt idx="0">
                  <c:v>8.0441372749254647</c:v>
                </c:pt>
                <c:pt idx="1">
                  <c:v>0</c:v>
                </c:pt>
                <c:pt idx="2">
                  <c:v>0</c:v>
                </c:pt>
                <c:pt idx="3">
                  <c:v>8.4218087725809614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(523)</c:v>
                </c:pt>
                <c:pt idx="1">
                  <c:v>Leigh Infirmary (-)</c:v>
                </c:pt>
                <c:pt idx="2">
                  <c:v>Royal Albert Edward Infirmary (308)</c:v>
                </c:pt>
                <c:pt idx="3">
                  <c:v>Wrightington Hospital (210)</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1.9558627250745353</c:v>
                </c:pt>
                <c:pt idx="1">
                  <c:v>0</c:v>
                </c:pt>
                <c:pt idx="2">
                  <c:v>2.3121373265644287</c:v>
                </c:pt>
                <c:pt idx="3">
                  <c:v>1.5781912274190386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181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RRF | Wrightington, Wigan and Leigh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181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RRF | Wrightington, Wigan and Leigh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RRF | Wrightington, Wigan and Leigh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Wrightington, Wigan and Leigh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52682676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98766491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31044099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26699036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333905222"/>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6046926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1607885164"/>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Wrightington, Wigan and Leigh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Wrightington, Wigan and Leigh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538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Cleanliness: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noProof="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lang="en-GB" sz="1250">
                <a:solidFill>
                  <a:prstClr val="black"/>
                </a:solidFill>
                <a:latin typeface="Arial"/>
              </a:rPr>
              <a:t> </a:t>
            </a:r>
            <a:r>
              <a:rPr lang="en-GB" sz="1250" b="0">
                <a:solidFill>
                  <a:prstClr val="black"/>
                </a:solidFill>
                <a:latin typeface="Arial"/>
              </a:rPr>
              <a:t>Patients feeling there were enough nurses on duty to care for them</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5191791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35435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5796939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8937060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75424265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22769679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95271130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2051374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8887001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2804516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01903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3801318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6681189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90065993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8629874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27877871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15647762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6628651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8018812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9419682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3300995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7672276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2324576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05373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7120069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6058751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62317586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76104310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22076469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27322209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56352678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077836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0474807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19742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9968464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756044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62109045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02488096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28457928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450602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6696863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84420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42909380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7603641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07730891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70725229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35671499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90570944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301151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4777277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03320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2460214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7544886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08332177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55879229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44758634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18926378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2452424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2108808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7226073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76566667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9763653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00403609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25886763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6696734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73938032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4755767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68091268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18412850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5314157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9956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5872703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0758307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83429589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78987194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573757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4995109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56376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3139371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8616162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42474925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75789790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74276080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06452804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2782049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55548311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26135937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56252639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59282028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8774695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08878504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27039206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45314614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807009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0414182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21693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43579517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1592761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59986066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13714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9208559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63627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5517119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7204971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26118307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2057128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664905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2869156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72494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0978685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14756518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7671568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0435591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5383788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41179243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706067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3155410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2029070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6336869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033393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7248674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051143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6579222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9016139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12392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8979417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3964106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7974293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71654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5161455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7481972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6717037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1180515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8032192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4982803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0745591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8331192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7275551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6918329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497270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2491313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6486597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10354533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55557275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18522540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87062941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7773403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607886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06591790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7031600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44915635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3069727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6073713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711769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822235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1379244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01365560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4776887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6214278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6094728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94033113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7613544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9478637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3913738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6670052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00264368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51829143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93322869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9011151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45648248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82504256"/>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12642055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8702691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63739288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0474085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42510870"/>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2440067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884379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8567974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112123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0315727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6014343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0221744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972109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832269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9691169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600432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766343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84678818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62822889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437521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36560973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74335365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851890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224643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842982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64703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48283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9957035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628580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9255652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898960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355241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292850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37360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827186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6242796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280002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807690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538790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237708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623583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305141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812787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263159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070215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20534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91249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7679639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18690066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45730718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0773799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71686888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163581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686148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848188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597305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749707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980698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9375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08476540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374945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73638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493362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744682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982971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57982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015782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408257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3894511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4273178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1456111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8829012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70222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692073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16011</Words>
  <Application>Microsoft Office PowerPoint</Application>
  <PresentationFormat>Widescreen</PresentationFormat>
  <Paragraphs>2014</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Wrightington, Wigan and Leigh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2025-08-04T09:21:57Z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